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0" r:id="rId2"/>
  </p:sldMasterIdLst>
  <p:sldIdLst>
    <p:sldId id="2568" r:id="rId3"/>
    <p:sldId id="438" r:id="rId4"/>
    <p:sldId id="461" r:id="rId5"/>
    <p:sldId id="435" r:id="rId6"/>
    <p:sldId id="462" r:id="rId7"/>
    <p:sldId id="460" r:id="rId8"/>
    <p:sldId id="434" r:id="rId9"/>
    <p:sldId id="466" r:id="rId10"/>
    <p:sldId id="463" r:id="rId11"/>
    <p:sldId id="439" r:id="rId12"/>
    <p:sldId id="464" r:id="rId13"/>
    <p:sldId id="465" r:id="rId14"/>
    <p:sldId id="442" r:id="rId15"/>
    <p:sldId id="443" r:id="rId16"/>
    <p:sldId id="444" r:id="rId17"/>
    <p:sldId id="427" r:id="rId18"/>
    <p:sldId id="428" r:id="rId19"/>
    <p:sldId id="445" r:id="rId20"/>
    <p:sldId id="446" r:id="rId21"/>
    <p:sldId id="425" r:id="rId22"/>
    <p:sldId id="44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9E00"/>
    <a:srgbClr val="1368CE"/>
    <a:srgbClr val="E21B3C"/>
    <a:srgbClr val="E57200"/>
    <a:srgbClr val="D9531E"/>
    <a:srgbClr val="FF6B00"/>
    <a:srgbClr val="093C71"/>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varScale="1">
        <p:scale>
          <a:sx n="106" d="100"/>
          <a:sy n="106" d="100"/>
        </p:scale>
        <p:origin x="151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vid S." userId="89b4e851-90dd-44f4-a02f-c1f7ca487ce8" providerId="ADAL" clId="{B18DA400-441C-43CE-BE84-69A1440B0FD0}"/>
    <pc:docChg chg="delSld">
      <pc:chgData name="Peters, David S." userId="89b4e851-90dd-44f4-a02f-c1f7ca487ce8" providerId="ADAL" clId="{B18DA400-441C-43CE-BE84-69A1440B0FD0}" dt="2024-11-04T18:58:43.842" v="1" actId="47"/>
      <pc:docMkLst>
        <pc:docMk/>
      </pc:docMkLst>
      <pc:sldChg chg="del">
        <pc:chgData name="Peters, David S." userId="89b4e851-90dd-44f4-a02f-c1f7ca487ce8" providerId="ADAL" clId="{B18DA400-441C-43CE-BE84-69A1440B0FD0}" dt="2024-11-04T18:58:25.320" v="0" actId="47"/>
        <pc:sldMkLst>
          <pc:docMk/>
          <pc:sldMk cId="2013043270" sldId="257"/>
        </pc:sldMkLst>
      </pc:sldChg>
      <pc:sldChg chg="del">
        <pc:chgData name="Peters, David S." userId="89b4e851-90dd-44f4-a02f-c1f7ca487ce8" providerId="ADAL" clId="{B18DA400-441C-43CE-BE84-69A1440B0FD0}" dt="2024-11-04T18:58:25.320" v="0" actId="47"/>
        <pc:sldMkLst>
          <pc:docMk/>
          <pc:sldMk cId="0" sldId="266"/>
        </pc:sldMkLst>
      </pc:sldChg>
      <pc:sldChg chg="del">
        <pc:chgData name="Peters, David S." userId="89b4e851-90dd-44f4-a02f-c1f7ca487ce8" providerId="ADAL" clId="{B18DA400-441C-43CE-BE84-69A1440B0FD0}" dt="2024-11-04T18:58:25.320" v="0" actId="47"/>
        <pc:sldMkLst>
          <pc:docMk/>
          <pc:sldMk cId="0" sldId="267"/>
        </pc:sldMkLst>
      </pc:sldChg>
      <pc:sldChg chg="del">
        <pc:chgData name="Peters, David S." userId="89b4e851-90dd-44f4-a02f-c1f7ca487ce8" providerId="ADAL" clId="{B18DA400-441C-43CE-BE84-69A1440B0FD0}" dt="2024-11-04T18:58:25.320" v="0" actId="47"/>
        <pc:sldMkLst>
          <pc:docMk/>
          <pc:sldMk cId="3690157712" sldId="395"/>
        </pc:sldMkLst>
      </pc:sldChg>
      <pc:sldChg chg="del">
        <pc:chgData name="Peters, David S." userId="89b4e851-90dd-44f4-a02f-c1f7ca487ce8" providerId="ADAL" clId="{B18DA400-441C-43CE-BE84-69A1440B0FD0}" dt="2024-11-04T18:58:25.320" v="0" actId="47"/>
        <pc:sldMkLst>
          <pc:docMk/>
          <pc:sldMk cId="2766666002" sldId="398"/>
        </pc:sldMkLst>
      </pc:sldChg>
      <pc:sldChg chg="del">
        <pc:chgData name="Peters, David S." userId="89b4e851-90dd-44f4-a02f-c1f7ca487ce8" providerId="ADAL" clId="{B18DA400-441C-43CE-BE84-69A1440B0FD0}" dt="2024-11-04T18:58:25.320" v="0" actId="47"/>
        <pc:sldMkLst>
          <pc:docMk/>
          <pc:sldMk cId="502659610" sldId="399"/>
        </pc:sldMkLst>
      </pc:sldChg>
      <pc:sldChg chg="del">
        <pc:chgData name="Peters, David S." userId="89b4e851-90dd-44f4-a02f-c1f7ca487ce8" providerId="ADAL" clId="{B18DA400-441C-43CE-BE84-69A1440B0FD0}" dt="2024-11-04T18:58:25.320" v="0" actId="47"/>
        <pc:sldMkLst>
          <pc:docMk/>
          <pc:sldMk cId="769935064" sldId="400"/>
        </pc:sldMkLst>
      </pc:sldChg>
      <pc:sldChg chg="del">
        <pc:chgData name="Peters, David S." userId="89b4e851-90dd-44f4-a02f-c1f7ca487ce8" providerId="ADAL" clId="{B18DA400-441C-43CE-BE84-69A1440B0FD0}" dt="2024-11-04T18:58:25.320" v="0" actId="47"/>
        <pc:sldMkLst>
          <pc:docMk/>
          <pc:sldMk cId="571033577" sldId="402"/>
        </pc:sldMkLst>
      </pc:sldChg>
      <pc:sldChg chg="del">
        <pc:chgData name="Peters, David S." userId="89b4e851-90dd-44f4-a02f-c1f7ca487ce8" providerId="ADAL" clId="{B18DA400-441C-43CE-BE84-69A1440B0FD0}" dt="2024-11-04T18:58:25.320" v="0" actId="47"/>
        <pc:sldMkLst>
          <pc:docMk/>
          <pc:sldMk cId="973882093" sldId="403"/>
        </pc:sldMkLst>
      </pc:sldChg>
      <pc:sldChg chg="del">
        <pc:chgData name="Peters, David S." userId="89b4e851-90dd-44f4-a02f-c1f7ca487ce8" providerId="ADAL" clId="{B18DA400-441C-43CE-BE84-69A1440B0FD0}" dt="2024-11-04T18:58:25.320" v="0" actId="47"/>
        <pc:sldMkLst>
          <pc:docMk/>
          <pc:sldMk cId="3799147542" sldId="404"/>
        </pc:sldMkLst>
      </pc:sldChg>
      <pc:sldChg chg="del">
        <pc:chgData name="Peters, David S." userId="89b4e851-90dd-44f4-a02f-c1f7ca487ce8" providerId="ADAL" clId="{B18DA400-441C-43CE-BE84-69A1440B0FD0}" dt="2024-11-04T18:58:25.320" v="0" actId="47"/>
        <pc:sldMkLst>
          <pc:docMk/>
          <pc:sldMk cId="3716480404" sldId="405"/>
        </pc:sldMkLst>
      </pc:sldChg>
      <pc:sldChg chg="del">
        <pc:chgData name="Peters, David S." userId="89b4e851-90dd-44f4-a02f-c1f7ca487ce8" providerId="ADAL" clId="{B18DA400-441C-43CE-BE84-69A1440B0FD0}" dt="2024-11-04T18:58:25.320" v="0" actId="47"/>
        <pc:sldMkLst>
          <pc:docMk/>
          <pc:sldMk cId="1315941322" sldId="406"/>
        </pc:sldMkLst>
      </pc:sldChg>
      <pc:sldChg chg="del">
        <pc:chgData name="Peters, David S." userId="89b4e851-90dd-44f4-a02f-c1f7ca487ce8" providerId="ADAL" clId="{B18DA400-441C-43CE-BE84-69A1440B0FD0}" dt="2024-11-04T18:58:25.320" v="0" actId="47"/>
        <pc:sldMkLst>
          <pc:docMk/>
          <pc:sldMk cId="527532518" sldId="407"/>
        </pc:sldMkLst>
      </pc:sldChg>
      <pc:sldChg chg="del">
        <pc:chgData name="Peters, David S." userId="89b4e851-90dd-44f4-a02f-c1f7ca487ce8" providerId="ADAL" clId="{B18DA400-441C-43CE-BE84-69A1440B0FD0}" dt="2024-11-04T18:58:25.320" v="0" actId="47"/>
        <pc:sldMkLst>
          <pc:docMk/>
          <pc:sldMk cId="4178955619" sldId="408"/>
        </pc:sldMkLst>
      </pc:sldChg>
      <pc:sldChg chg="del">
        <pc:chgData name="Peters, David S." userId="89b4e851-90dd-44f4-a02f-c1f7ca487ce8" providerId="ADAL" clId="{B18DA400-441C-43CE-BE84-69A1440B0FD0}" dt="2024-11-04T18:58:25.320" v="0" actId="47"/>
        <pc:sldMkLst>
          <pc:docMk/>
          <pc:sldMk cId="1224767957" sldId="409"/>
        </pc:sldMkLst>
      </pc:sldChg>
      <pc:sldChg chg="del">
        <pc:chgData name="Peters, David S." userId="89b4e851-90dd-44f4-a02f-c1f7ca487ce8" providerId="ADAL" clId="{B18DA400-441C-43CE-BE84-69A1440B0FD0}" dt="2024-11-04T18:58:25.320" v="0" actId="47"/>
        <pc:sldMkLst>
          <pc:docMk/>
          <pc:sldMk cId="4063314199" sldId="410"/>
        </pc:sldMkLst>
      </pc:sldChg>
      <pc:sldChg chg="del">
        <pc:chgData name="Peters, David S." userId="89b4e851-90dd-44f4-a02f-c1f7ca487ce8" providerId="ADAL" clId="{B18DA400-441C-43CE-BE84-69A1440B0FD0}" dt="2024-11-04T18:58:25.320" v="0" actId="47"/>
        <pc:sldMkLst>
          <pc:docMk/>
          <pc:sldMk cId="2518470718" sldId="412"/>
        </pc:sldMkLst>
      </pc:sldChg>
      <pc:sldChg chg="del">
        <pc:chgData name="Peters, David S." userId="89b4e851-90dd-44f4-a02f-c1f7ca487ce8" providerId="ADAL" clId="{B18DA400-441C-43CE-BE84-69A1440B0FD0}" dt="2024-11-04T18:58:25.320" v="0" actId="47"/>
        <pc:sldMkLst>
          <pc:docMk/>
          <pc:sldMk cId="1489886942" sldId="414"/>
        </pc:sldMkLst>
      </pc:sldChg>
      <pc:sldChg chg="del">
        <pc:chgData name="Peters, David S." userId="89b4e851-90dd-44f4-a02f-c1f7ca487ce8" providerId="ADAL" clId="{B18DA400-441C-43CE-BE84-69A1440B0FD0}" dt="2024-11-04T18:58:25.320" v="0" actId="47"/>
        <pc:sldMkLst>
          <pc:docMk/>
          <pc:sldMk cId="983298413" sldId="418"/>
        </pc:sldMkLst>
      </pc:sldChg>
      <pc:sldChg chg="del">
        <pc:chgData name="Peters, David S." userId="89b4e851-90dd-44f4-a02f-c1f7ca487ce8" providerId="ADAL" clId="{B18DA400-441C-43CE-BE84-69A1440B0FD0}" dt="2024-11-04T18:58:25.320" v="0" actId="47"/>
        <pc:sldMkLst>
          <pc:docMk/>
          <pc:sldMk cId="3509304826" sldId="426"/>
        </pc:sldMkLst>
      </pc:sldChg>
      <pc:sldChg chg="del">
        <pc:chgData name="Peters, David S." userId="89b4e851-90dd-44f4-a02f-c1f7ca487ce8" providerId="ADAL" clId="{B18DA400-441C-43CE-BE84-69A1440B0FD0}" dt="2024-11-04T18:58:25.320" v="0" actId="47"/>
        <pc:sldMkLst>
          <pc:docMk/>
          <pc:sldMk cId="788773276" sldId="436"/>
        </pc:sldMkLst>
      </pc:sldChg>
      <pc:sldChg chg="del">
        <pc:chgData name="Peters, David S." userId="89b4e851-90dd-44f4-a02f-c1f7ca487ce8" providerId="ADAL" clId="{B18DA400-441C-43CE-BE84-69A1440B0FD0}" dt="2024-11-04T18:58:43.842" v="1" actId="47"/>
        <pc:sldMkLst>
          <pc:docMk/>
          <pc:sldMk cId="2550530184" sldId="437"/>
        </pc:sldMkLst>
      </pc:sldChg>
      <pc:sldChg chg="del">
        <pc:chgData name="Peters, David S." userId="89b4e851-90dd-44f4-a02f-c1f7ca487ce8" providerId="ADAL" clId="{B18DA400-441C-43CE-BE84-69A1440B0FD0}" dt="2024-11-04T18:58:25.320" v="0" actId="47"/>
        <pc:sldMkLst>
          <pc:docMk/>
          <pc:sldMk cId="126203883" sldId="451"/>
        </pc:sldMkLst>
      </pc:sldChg>
      <pc:sldChg chg="del">
        <pc:chgData name="Peters, David S." userId="89b4e851-90dd-44f4-a02f-c1f7ca487ce8" providerId="ADAL" clId="{B18DA400-441C-43CE-BE84-69A1440B0FD0}" dt="2024-11-04T18:58:25.320" v="0" actId="47"/>
        <pc:sldMkLst>
          <pc:docMk/>
          <pc:sldMk cId="1079203096" sldId="452"/>
        </pc:sldMkLst>
      </pc:sldChg>
      <pc:sldChg chg="del">
        <pc:chgData name="Peters, David S." userId="89b4e851-90dd-44f4-a02f-c1f7ca487ce8" providerId="ADAL" clId="{B18DA400-441C-43CE-BE84-69A1440B0FD0}" dt="2024-11-04T18:58:25.320" v="0" actId="47"/>
        <pc:sldMkLst>
          <pc:docMk/>
          <pc:sldMk cId="2389800397" sldId="453"/>
        </pc:sldMkLst>
      </pc:sldChg>
      <pc:sldChg chg="del">
        <pc:chgData name="Peters, David S." userId="89b4e851-90dd-44f4-a02f-c1f7ca487ce8" providerId="ADAL" clId="{B18DA400-441C-43CE-BE84-69A1440B0FD0}" dt="2024-11-04T18:58:25.320" v="0" actId="47"/>
        <pc:sldMkLst>
          <pc:docMk/>
          <pc:sldMk cId="2314529037" sldId="454"/>
        </pc:sldMkLst>
      </pc:sldChg>
      <pc:sldChg chg="del">
        <pc:chgData name="Peters, David S." userId="89b4e851-90dd-44f4-a02f-c1f7ca487ce8" providerId="ADAL" clId="{B18DA400-441C-43CE-BE84-69A1440B0FD0}" dt="2024-11-04T18:58:25.320" v="0" actId="47"/>
        <pc:sldMkLst>
          <pc:docMk/>
          <pc:sldMk cId="2704267715" sldId="455"/>
        </pc:sldMkLst>
      </pc:sldChg>
      <pc:sldChg chg="del">
        <pc:chgData name="Peters, David S." userId="89b4e851-90dd-44f4-a02f-c1f7ca487ce8" providerId="ADAL" clId="{B18DA400-441C-43CE-BE84-69A1440B0FD0}" dt="2024-11-04T18:58:25.320" v="0" actId="47"/>
        <pc:sldMkLst>
          <pc:docMk/>
          <pc:sldMk cId="1201803812" sldId="456"/>
        </pc:sldMkLst>
      </pc:sldChg>
      <pc:sldChg chg="del">
        <pc:chgData name="Peters, David S." userId="89b4e851-90dd-44f4-a02f-c1f7ca487ce8" providerId="ADAL" clId="{B18DA400-441C-43CE-BE84-69A1440B0FD0}" dt="2024-11-04T18:58:25.320" v="0" actId="47"/>
        <pc:sldMkLst>
          <pc:docMk/>
          <pc:sldMk cId="2490884770" sldId="457"/>
        </pc:sldMkLst>
      </pc:sldChg>
      <pc:sldChg chg="del">
        <pc:chgData name="Peters, David S." userId="89b4e851-90dd-44f4-a02f-c1f7ca487ce8" providerId="ADAL" clId="{B18DA400-441C-43CE-BE84-69A1440B0FD0}" dt="2024-11-04T18:58:25.320" v="0" actId="47"/>
        <pc:sldMkLst>
          <pc:docMk/>
          <pc:sldMk cId="2949760449" sldId="458"/>
        </pc:sldMkLst>
      </pc:sldChg>
      <pc:sldChg chg="del">
        <pc:chgData name="Peters, David S." userId="89b4e851-90dd-44f4-a02f-c1f7ca487ce8" providerId="ADAL" clId="{B18DA400-441C-43CE-BE84-69A1440B0FD0}" dt="2024-11-04T18:58:25.320" v="0" actId="47"/>
        <pc:sldMkLst>
          <pc:docMk/>
          <pc:sldMk cId="3711801478" sldId="45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3386782" y="213496"/>
            <a:ext cx="5574674"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8121181" y="6388007"/>
            <a:ext cx="102282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7387785"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720482" y="4586629"/>
            <a:ext cx="3416254"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18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543933" y="3323857"/>
            <a:ext cx="4687219"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4950" spc="-225">
                <a:solidFill>
                  <a:schemeClr val="tx1"/>
                </a:solidFill>
              </a:defRPr>
            </a:lvl1pPr>
          </a:lstStyle>
          <a:p>
            <a:pPr marL="0" lvl="0">
              <a:lnSpc>
                <a:spcPts val="3750"/>
              </a:lnSpc>
            </a:pPr>
            <a:r>
              <a:rPr lang="en-US" noProof="0"/>
              <a:t>Click to edit Master title style</a:t>
            </a:r>
          </a:p>
        </p:txBody>
      </p:sp>
    </p:spTree>
    <p:extLst>
      <p:ext uri="{BB962C8B-B14F-4D97-AF65-F5344CB8AC3E}">
        <p14:creationId xmlns:p14="http://schemas.microsoft.com/office/powerpoint/2010/main" val="721273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24485" y="272309"/>
            <a:ext cx="48489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28585" indent="-128585" algn="ctr">
              <a:buClr>
                <a:schemeClr val="accent2"/>
              </a:buClr>
              <a:buFont typeface="Arial" panose="020B0604020202020204" pitchFamily="34" charset="0"/>
              <a:buChar char="•"/>
            </a:pPr>
            <a:endParaRPr lang="en-US" sz="9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834364" y="3632268"/>
            <a:ext cx="26985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1800" dirty="0">
                <a:solidFill>
                  <a:schemeClr val="bg1"/>
                </a:solidFill>
              </a:defRPr>
            </a:lvl1pPr>
          </a:lstStyle>
          <a:p>
            <a:pPr marL="197639" lvl="0" indent="-197639"/>
            <a:r>
              <a:rPr lang="en-US" noProof="0"/>
              <a:t>Click to edit Master subtitle style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620612" y="2057383"/>
            <a:ext cx="4203636"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4950" spc="-225" dirty="0">
                <a:solidFill>
                  <a:schemeClr val="tx1"/>
                </a:solidFill>
              </a:defRPr>
            </a:lvl1pPr>
          </a:lstStyle>
          <a:p>
            <a:pPr lvl="0">
              <a:lnSpc>
                <a:spcPts val="3750"/>
              </a:lnSpc>
            </a:pPr>
            <a:r>
              <a:rPr lang="en-US" noProof="0"/>
              <a:t>Click to edit the title</a:t>
            </a:r>
          </a:p>
        </p:txBody>
      </p:sp>
    </p:spTree>
    <p:extLst>
      <p:ext uri="{BB962C8B-B14F-4D97-AF65-F5344CB8AC3E}">
        <p14:creationId xmlns:p14="http://schemas.microsoft.com/office/powerpoint/2010/main" val="1174222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a:xfrm>
            <a:off x="494382" y="559680"/>
            <a:ext cx="8147008" cy="446281"/>
          </a:xfrm>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2" name="Text Placeholder 4">
            <a:extLst>
              <a:ext uri="{FF2B5EF4-FFF2-40B4-BE49-F238E27FC236}">
                <a16:creationId xmlns:a16="http://schemas.microsoft.com/office/drawing/2014/main" id="{04DE22DC-BFBD-44E8-ACA3-2FFC79B33E19}"/>
              </a:ext>
            </a:extLst>
          </p:cNvPr>
          <p:cNvSpPr>
            <a:spLocks noGrp="1"/>
          </p:cNvSpPr>
          <p:nvPr>
            <p:ph type="body" sz="quarter" idx="3"/>
          </p:nvPr>
        </p:nvSpPr>
        <p:spPr>
          <a:xfrm>
            <a:off x="4753999" y="1620001"/>
            <a:ext cx="3887391" cy="360000"/>
          </a:xfrm>
        </p:spPr>
        <p:txBody>
          <a:bodyPr vert="horz" lIns="0" tIns="0" rIns="0" bIns="0" rtlCol="0">
            <a:noAutofit/>
          </a:bodyPr>
          <a:lstStyle>
            <a:lvl1pPr marL="0" indent="0">
              <a:buNone/>
              <a:defRPr lang="en-US" b="1"/>
            </a:lvl1pPr>
          </a:lstStyle>
          <a:p>
            <a:pPr marL="197639" lvl="0" indent="-197639"/>
            <a:r>
              <a:rPr lang="en-US" noProof="0"/>
              <a:t>Click to edit Master text styles</a:t>
            </a:r>
          </a:p>
        </p:txBody>
      </p:sp>
      <p:sp>
        <p:nvSpPr>
          <p:cNvPr id="16" name="Content Placeholder 5">
            <a:extLst>
              <a:ext uri="{FF2B5EF4-FFF2-40B4-BE49-F238E27FC236}">
                <a16:creationId xmlns:a16="http://schemas.microsoft.com/office/drawing/2014/main" id="{8B78DF41-83C0-402D-A6FA-65C0A1340BF2}"/>
              </a:ext>
            </a:extLst>
          </p:cNvPr>
          <p:cNvSpPr>
            <a:spLocks noGrp="1"/>
          </p:cNvSpPr>
          <p:nvPr>
            <p:ph sz="quarter" idx="4"/>
          </p:nvPr>
        </p:nvSpPr>
        <p:spPr>
          <a:xfrm>
            <a:off x="4753999" y="1980001"/>
            <a:ext cx="3887391"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2">
            <a:extLst>
              <a:ext uri="{FF2B5EF4-FFF2-40B4-BE49-F238E27FC236}">
                <a16:creationId xmlns:a16="http://schemas.microsoft.com/office/drawing/2014/main" id="{D24CA47E-E93D-4B88-8ED8-479E179E2160}"/>
              </a:ext>
            </a:extLst>
          </p:cNvPr>
          <p:cNvSpPr>
            <a:spLocks noGrp="1"/>
          </p:cNvSpPr>
          <p:nvPr>
            <p:ph type="body" idx="1"/>
          </p:nvPr>
        </p:nvSpPr>
        <p:spPr>
          <a:xfrm>
            <a:off x="494383" y="1681163"/>
            <a:ext cx="3868340" cy="298838"/>
          </a:xfrm>
        </p:spPr>
        <p:txBody>
          <a:bodyPr vert="horz" lIns="0" tIns="0" rIns="0" bIns="0" rtlCol="0">
            <a:noAutofit/>
          </a:bodyPr>
          <a:lstStyle>
            <a:lvl1pPr marL="0" indent="0">
              <a:buNone/>
              <a:defRPr lang="en-US" b="1"/>
            </a:lvl1pPr>
          </a:lstStyle>
          <a:p>
            <a:pPr marL="197639" lvl="0" indent="-197639"/>
            <a:r>
              <a:rPr lang="en-US" noProof="0"/>
              <a:t>Click to edit Master text styles</a:t>
            </a:r>
          </a:p>
        </p:txBody>
      </p:sp>
      <p:sp>
        <p:nvSpPr>
          <p:cNvPr id="18" name="Content Placeholder 3">
            <a:extLst>
              <a:ext uri="{FF2B5EF4-FFF2-40B4-BE49-F238E27FC236}">
                <a16:creationId xmlns:a16="http://schemas.microsoft.com/office/drawing/2014/main" id="{82BAE2D3-BC98-4332-89BD-DAF0A9B0CF45}"/>
              </a:ext>
            </a:extLst>
          </p:cNvPr>
          <p:cNvSpPr>
            <a:spLocks noGrp="1"/>
          </p:cNvSpPr>
          <p:nvPr>
            <p:ph sz="half" idx="2"/>
          </p:nvPr>
        </p:nvSpPr>
        <p:spPr>
          <a:xfrm>
            <a:off x="494383" y="1980001"/>
            <a:ext cx="386834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54334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9A7081-42C5-4F4E-8A26-E7788CCF4FE5}"/>
              </a:ext>
            </a:extLst>
          </p:cNvPr>
          <p:cNvSpPr>
            <a:spLocks noGrp="1"/>
          </p:cNvSpPr>
          <p:nvPr>
            <p:ph idx="1"/>
          </p:nvPr>
        </p:nvSpPr>
        <p:spPr>
          <a:xfrm>
            <a:off x="494382" y="1620000"/>
            <a:ext cx="8147009" cy="393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0F222ADA-F642-4B0C-8E82-2232F9AAA0C0}"/>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5C66BB82-F0DB-4692-B243-3FF97C328C51}"/>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449250B9-5CE4-410F-BED3-0E76DFB878F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869819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494381" y="1620000"/>
            <a:ext cx="3861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4780389" y="1620000"/>
            <a:ext cx="3861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4">
            <a:extLst>
              <a:ext uri="{FF2B5EF4-FFF2-40B4-BE49-F238E27FC236}">
                <a16:creationId xmlns:a16="http://schemas.microsoft.com/office/drawing/2014/main" id="{D1F0ACB5-CFFF-46E7-91B8-955BE6D0A8CA}"/>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2059544-E6F5-48F9-AF27-3F98FCD50668}"/>
              </a:ext>
            </a:extLst>
          </p:cNvPr>
          <p:cNvSpPr>
            <a:spLocks noGrp="1"/>
          </p:cNvSpPr>
          <p:nvPr>
            <p:ph type="ftr" sz="quarter" idx="13"/>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9870565E-B437-4A85-BDF7-2D484A322253}"/>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783591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8" name="Title 1">
            <a:extLst>
              <a:ext uri="{FF2B5EF4-FFF2-40B4-BE49-F238E27FC236}">
                <a16:creationId xmlns:a16="http://schemas.microsoft.com/office/drawing/2014/main" id="{87BFD01D-1D5A-46C6-890D-6A982C957AF7}"/>
              </a:ext>
            </a:extLst>
          </p:cNvPr>
          <p:cNvSpPr>
            <a:spLocks noGrp="1"/>
          </p:cNvSpPr>
          <p:nvPr>
            <p:ph type="title"/>
          </p:nvPr>
        </p:nvSpPr>
        <p:spPr>
          <a:xfrm>
            <a:off x="629841" y="457200"/>
            <a:ext cx="2949178" cy="1600200"/>
          </a:xfrm>
        </p:spPr>
        <p:txBody>
          <a:bodyPr anchor="b"/>
          <a:lstStyle>
            <a:lvl1pPr>
              <a:defRPr sz="2400"/>
            </a:lvl1pPr>
          </a:lstStyle>
          <a:p>
            <a:r>
              <a:rPr lang="en-US" noProof="0"/>
              <a:t>Click to edit Master title style</a:t>
            </a:r>
          </a:p>
        </p:txBody>
      </p:sp>
      <p:sp>
        <p:nvSpPr>
          <p:cNvPr id="9" name="Text Placeholder 3">
            <a:extLst>
              <a:ext uri="{FF2B5EF4-FFF2-40B4-BE49-F238E27FC236}">
                <a16:creationId xmlns:a16="http://schemas.microsoft.com/office/drawing/2014/main" id="{4D7A7B44-0EE9-425C-A921-47E3D0C47775}"/>
              </a:ext>
            </a:extLst>
          </p:cNvPr>
          <p:cNvSpPr>
            <a:spLocks noGrp="1"/>
          </p:cNvSpPr>
          <p:nvPr>
            <p:ph type="body" sz="half" idx="2"/>
          </p:nvPr>
        </p:nvSpPr>
        <p:spPr>
          <a:xfrm>
            <a:off x="629841" y="2057400"/>
            <a:ext cx="2949178" cy="3811588"/>
          </a:xfrm>
        </p:spPr>
        <p:txBody>
          <a:bodyPr/>
          <a:lstStyle>
            <a:lvl1pPr marL="0" indent="0">
              <a:buFont typeface="Arial" panose="020B0604020202020204" pitchFamily="34" charse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noProof="0"/>
              <a:t>Click to edit Master text styles</a:t>
            </a:r>
          </a:p>
        </p:txBody>
      </p:sp>
      <p:sp>
        <p:nvSpPr>
          <p:cNvPr id="15" name="Content Placeholder 2">
            <a:extLst>
              <a:ext uri="{FF2B5EF4-FFF2-40B4-BE49-F238E27FC236}">
                <a16:creationId xmlns:a16="http://schemas.microsoft.com/office/drawing/2014/main" id="{3726228B-0CE6-4F89-8C5B-9F5C26D6F64A}"/>
              </a:ext>
            </a:extLst>
          </p:cNvPr>
          <p:cNvSpPr>
            <a:spLocks noGrp="1"/>
          </p:cNvSpPr>
          <p:nvPr>
            <p:ph idx="1"/>
          </p:nvPr>
        </p:nvSpPr>
        <p:spPr>
          <a:xfrm>
            <a:off x="3885009" y="457201"/>
            <a:ext cx="4629150" cy="5408612"/>
          </a:xfrm>
          <a:prstGeom prst="roundRect">
            <a:avLst>
              <a:gd name="adj" fmla="val 2093"/>
            </a:avLst>
          </a:prstGeom>
          <a:solidFill>
            <a:schemeClr val="bg1">
              <a:lumMod val="95000"/>
            </a:schemeClr>
          </a:solidFill>
          <a:ln cap="rnd">
            <a:noFill/>
          </a:ln>
          <a:effectLst>
            <a:outerShdw blurRad="50800" dist="38100" dir="2700000" algn="tl" rotWithShape="0">
              <a:prstClr val="black">
                <a:alpha val="40000"/>
              </a:prstClr>
            </a:outerShdw>
          </a:effectLst>
        </p:spPr>
        <p:txBody>
          <a:bodyPr vert="horz" lIns="182880" tIns="182880" rIns="182880" bIns="182880" rtlCol="0">
            <a:noAutofit/>
          </a:bodyPr>
          <a:lstStyle>
            <a:lvl1pPr>
              <a:defRPr lang="en-US" sz="2100"/>
            </a:lvl1pPr>
            <a:lvl2pPr>
              <a:defRPr lang="en-US" sz="1800"/>
            </a:lvl2pPr>
            <a:lvl3pPr>
              <a:defRPr lang="en-US" sz="1500"/>
            </a:lvl3pPr>
            <a:lvl4pPr>
              <a:defRPr lang="en-US" sz="1350"/>
            </a:lvl4pPr>
            <a:lvl5pPr>
              <a:defRPr lang="en-US" sz="13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04750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6A500BA0-B4DD-4EC6-9AD5-27213FD28DD5}"/>
              </a:ext>
            </a:extLst>
          </p:cNvPr>
          <p:cNvSpPr>
            <a:spLocks noGrp="1"/>
          </p:cNvSpPr>
          <p:nvPr>
            <p:ph type="pic" idx="1"/>
          </p:nvPr>
        </p:nvSpPr>
        <p:spPr>
          <a:xfrm rot="240000">
            <a:off x="3887391" y="987428"/>
            <a:ext cx="4629150" cy="4873625"/>
          </a:xfrm>
          <a:prstGeom prst="roundRect">
            <a:avLst>
              <a:gd name="adj" fmla="val 2434"/>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ctr" anchorCtr="0" forceAA="0" compatLnSpc="1">
            <a:prstTxWarp prst="textNoShape">
              <a:avLst/>
            </a:prstTxWarp>
            <a:noAutofit/>
          </a:bodyPr>
          <a:lstStyle>
            <a:lvl1pPr>
              <a:defRPr lang="en-US"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buNone/>
            </a:pPr>
            <a:r>
              <a:rPr lang="en-US" noProof="0"/>
              <a:t>Click icon to add picture</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6" name="Title 1">
            <a:extLst>
              <a:ext uri="{FF2B5EF4-FFF2-40B4-BE49-F238E27FC236}">
                <a16:creationId xmlns:a16="http://schemas.microsoft.com/office/drawing/2014/main" id="{BECFB433-19A9-401B-B96F-E5C603D007C7}"/>
              </a:ext>
            </a:extLst>
          </p:cNvPr>
          <p:cNvSpPr>
            <a:spLocks noGrp="1"/>
          </p:cNvSpPr>
          <p:nvPr>
            <p:ph type="title"/>
          </p:nvPr>
        </p:nvSpPr>
        <p:spPr>
          <a:xfrm>
            <a:off x="629841" y="457200"/>
            <a:ext cx="2949178" cy="1600200"/>
          </a:xfrm>
        </p:spPr>
        <p:txBody>
          <a:bodyPr anchor="b"/>
          <a:lstStyle>
            <a:lvl1pPr>
              <a:defRPr sz="2400"/>
            </a:lvl1pPr>
          </a:lstStyle>
          <a:p>
            <a:r>
              <a:rPr lang="en-US" noProof="0"/>
              <a:t>Click to edit Master title style</a:t>
            </a:r>
          </a:p>
        </p:txBody>
      </p:sp>
      <p:sp>
        <p:nvSpPr>
          <p:cNvPr id="7" name="Text Placeholder 3">
            <a:extLst>
              <a:ext uri="{FF2B5EF4-FFF2-40B4-BE49-F238E27FC236}">
                <a16:creationId xmlns:a16="http://schemas.microsoft.com/office/drawing/2014/main" id="{208A626A-72C6-4FFB-BD49-57B32894302B}"/>
              </a:ext>
            </a:extLst>
          </p:cNvPr>
          <p:cNvSpPr>
            <a:spLocks noGrp="1"/>
          </p:cNvSpPr>
          <p:nvPr>
            <p:ph type="body" sz="half" idx="2"/>
          </p:nvPr>
        </p:nvSpPr>
        <p:spPr>
          <a:xfrm>
            <a:off x="629841" y="2057400"/>
            <a:ext cx="2949178" cy="3811588"/>
          </a:xfrm>
        </p:spPr>
        <p:txBody>
          <a:bodyPr/>
          <a:lstStyle>
            <a:lvl1pPr marL="0" indent="0">
              <a:buFont typeface="Arial" panose="020B0604020202020204" pitchFamily="34" charse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noProof="0"/>
              <a:t>Click to edit Master text styles</a:t>
            </a:r>
          </a:p>
        </p:txBody>
      </p:sp>
    </p:spTree>
    <p:extLst>
      <p:ext uri="{BB962C8B-B14F-4D97-AF65-F5344CB8AC3E}">
        <p14:creationId xmlns:p14="http://schemas.microsoft.com/office/powerpoint/2010/main" val="853686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DF3-2E7E-4175-ACE9-B214DCE40C6E}"/>
              </a:ext>
            </a:extLst>
          </p:cNvPr>
          <p:cNvSpPr>
            <a:spLocks noGrp="1"/>
          </p:cNvSpPr>
          <p:nvPr>
            <p:ph type="title"/>
          </p:nvPr>
        </p:nvSpPr>
        <p:spPr/>
        <p:txBody>
          <a:bodyPr/>
          <a:lstStyle/>
          <a:p>
            <a:r>
              <a:rPr lang="en-US" noProof="0"/>
              <a:t>Click to edit Master title style</a:t>
            </a:r>
          </a:p>
        </p:txBody>
      </p:sp>
      <p:sp>
        <p:nvSpPr>
          <p:cNvPr id="3" name="Footer Placeholder 2">
            <a:extLst>
              <a:ext uri="{FF2B5EF4-FFF2-40B4-BE49-F238E27FC236}">
                <a16:creationId xmlns:a16="http://schemas.microsoft.com/office/drawing/2014/main" id="{2342C0C6-4CB5-4665-8690-7C84074CD8E3}"/>
              </a:ext>
            </a:extLst>
          </p:cNvPr>
          <p:cNvSpPr>
            <a:spLocks noGrp="1"/>
          </p:cNvSpPr>
          <p:nvPr>
            <p:ph type="ftr" sz="quarter" idx="13"/>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DD5F2B27-F531-4FBF-A3BD-CFDF42639B22}"/>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4210586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D13AF2-9CA2-4C53-80E8-FAB678700D39}"/>
              </a:ext>
            </a:extLst>
          </p:cNvPr>
          <p:cNvSpPr>
            <a:spLocks noGrp="1"/>
          </p:cNvSpPr>
          <p:nvPr>
            <p:ph type="ftr" sz="quarter" idx="10"/>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33B5FD8C-1D0F-41BE-9B9C-587153A50952}"/>
              </a:ext>
            </a:extLst>
          </p:cNvPr>
          <p:cNvSpPr>
            <a:spLocks noGrp="1"/>
          </p:cNvSpPr>
          <p:nvPr>
            <p:ph type="sldNum" sz="quarter" idx="11"/>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701504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15AAE1-A1A0-46E3-90A3-CEBF4142CB56}"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E8349-AC8E-4737-BEA3-94621D256404}" type="slidenum">
              <a:rPr lang="en-US" smtClean="0"/>
              <a:t>‹#›</a:t>
            </a:fld>
            <a:endParaRPr lang="en-US"/>
          </a:p>
        </p:txBody>
      </p:sp>
    </p:spTree>
    <p:extLst>
      <p:ext uri="{BB962C8B-B14F-4D97-AF65-F5344CB8AC3E}">
        <p14:creationId xmlns:p14="http://schemas.microsoft.com/office/powerpoint/2010/main" val="1338896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15AAE1-A1A0-46E3-90A3-CEBF4142CB56}"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E8349-AC8E-4737-BEA3-94621D256404}" type="slidenum">
              <a:rPr lang="en-US" smtClean="0"/>
              <a:t>‹#›</a:t>
            </a:fld>
            <a:endParaRPr lang="en-US"/>
          </a:p>
        </p:txBody>
      </p:sp>
    </p:spTree>
    <p:extLst>
      <p:ext uri="{BB962C8B-B14F-4D97-AF65-F5344CB8AC3E}">
        <p14:creationId xmlns:p14="http://schemas.microsoft.com/office/powerpoint/2010/main" val="3734246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24485" y="272309"/>
            <a:ext cx="48489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28585" indent="-128585" algn="ctr">
              <a:buClr>
                <a:schemeClr val="accent2"/>
              </a:buClr>
              <a:buFont typeface="Arial" panose="020B0604020202020204" pitchFamily="34" charset="0"/>
              <a:buChar char="•"/>
            </a:pPr>
            <a:endParaRPr lang="en-US" sz="9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834364" y="3632268"/>
            <a:ext cx="26985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1800" dirty="0">
                <a:solidFill>
                  <a:schemeClr val="bg1"/>
                </a:solidFill>
              </a:defRPr>
            </a:lvl1pPr>
          </a:lstStyle>
          <a:p>
            <a:pPr marL="197639" lvl="0" indent="-197639"/>
            <a:r>
              <a:rPr lang="en-US" noProof="0"/>
              <a:t>Click to edit Master subtitle style</a:t>
            </a:r>
          </a:p>
        </p:txBody>
      </p:sp>
      <p:sp>
        <p:nvSpPr>
          <p:cNvPr id="9" name="Picture Placeholder 9">
            <a:extLst>
              <a:ext uri="{FF2B5EF4-FFF2-40B4-BE49-F238E27FC236}">
                <a16:creationId xmlns:a16="http://schemas.microsoft.com/office/drawing/2014/main" id="{3F41E444-1F38-4D21-BAE3-53F28EBD4D06}"/>
              </a:ext>
            </a:extLst>
          </p:cNvPr>
          <p:cNvSpPr>
            <a:spLocks noGrp="1"/>
          </p:cNvSpPr>
          <p:nvPr>
            <p:ph type="pic" sz="quarter" idx="12" hasCustomPrompt="1"/>
          </p:nvPr>
        </p:nvSpPr>
        <p:spPr>
          <a:xfrm rot="225446">
            <a:off x="4953299" y="788178"/>
            <a:ext cx="3455345" cy="4820364"/>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620612" y="2057383"/>
            <a:ext cx="3898588"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4950" spc="-225" dirty="0">
                <a:solidFill>
                  <a:schemeClr val="tx1"/>
                </a:solidFill>
              </a:defRPr>
            </a:lvl1pPr>
          </a:lstStyle>
          <a:p>
            <a:pPr lvl="0">
              <a:lnSpc>
                <a:spcPts val="3750"/>
              </a:lnSpc>
            </a:pPr>
            <a:r>
              <a:rPr lang="en-US" noProof="0"/>
              <a:t>Click to edit the title</a:t>
            </a:r>
          </a:p>
        </p:txBody>
      </p:sp>
    </p:spTree>
    <p:extLst>
      <p:ext uri="{BB962C8B-B14F-4D97-AF65-F5344CB8AC3E}">
        <p14:creationId xmlns:p14="http://schemas.microsoft.com/office/powerpoint/2010/main" val="1417449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15AAE1-A1A0-46E3-90A3-CEBF4142CB56}"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E8349-AC8E-4737-BEA3-94621D256404}" type="slidenum">
              <a:rPr lang="en-US" smtClean="0"/>
              <a:t>‹#›</a:t>
            </a:fld>
            <a:endParaRPr lang="en-US"/>
          </a:p>
        </p:txBody>
      </p:sp>
    </p:spTree>
    <p:extLst>
      <p:ext uri="{BB962C8B-B14F-4D97-AF65-F5344CB8AC3E}">
        <p14:creationId xmlns:p14="http://schemas.microsoft.com/office/powerpoint/2010/main" val="2575258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15AAE1-A1A0-46E3-90A3-CEBF4142CB56}"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E8349-AC8E-4737-BEA3-94621D256404}" type="slidenum">
              <a:rPr lang="en-US" smtClean="0"/>
              <a:t>‹#›</a:t>
            </a:fld>
            <a:endParaRPr lang="en-US"/>
          </a:p>
        </p:txBody>
      </p:sp>
    </p:spTree>
    <p:extLst>
      <p:ext uri="{BB962C8B-B14F-4D97-AF65-F5344CB8AC3E}">
        <p14:creationId xmlns:p14="http://schemas.microsoft.com/office/powerpoint/2010/main" val="458476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15AAE1-A1A0-46E3-90A3-CEBF4142CB56}"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9E8349-AC8E-4737-BEA3-94621D256404}" type="slidenum">
              <a:rPr lang="en-US" smtClean="0"/>
              <a:t>‹#›</a:t>
            </a:fld>
            <a:endParaRPr lang="en-US"/>
          </a:p>
        </p:txBody>
      </p:sp>
    </p:spTree>
    <p:extLst>
      <p:ext uri="{BB962C8B-B14F-4D97-AF65-F5344CB8AC3E}">
        <p14:creationId xmlns:p14="http://schemas.microsoft.com/office/powerpoint/2010/main" val="3370029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15AAE1-A1A0-46E3-90A3-CEBF4142CB56}"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9E8349-AC8E-4737-BEA3-94621D256404}" type="slidenum">
              <a:rPr lang="en-US" smtClean="0"/>
              <a:t>‹#›</a:t>
            </a:fld>
            <a:endParaRPr lang="en-US"/>
          </a:p>
        </p:txBody>
      </p:sp>
    </p:spTree>
    <p:extLst>
      <p:ext uri="{BB962C8B-B14F-4D97-AF65-F5344CB8AC3E}">
        <p14:creationId xmlns:p14="http://schemas.microsoft.com/office/powerpoint/2010/main" val="20173520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5AAE1-A1A0-46E3-90A3-CEBF4142CB56}"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9E8349-AC8E-4737-BEA3-94621D256404}" type="slidenum">
              <a:rPr lang="en-US" smtClean="0"/>
              <a:t>‹#›</a:t>
            </a:fld>
            <a:endParaRPr lang="en-US"/>
          </a:p>
        </p:txBody>
      </p:sp>
    </p:spTree>
    <p:extLst>
      <p:ext uri="{BB962C8B-B14F-4D97-AF65-F5344CB8AC3E}">
        <p14:creationId xmlns:p14="http://schemas.microsoft.com/office/powerpoint/2010/main" val="2261225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15AAE1-A1A0-46E3-90A3-CEBF4142CB56}"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E8349-AC8E-4737-BEA3-94621D256404}" type="slidenum">
              <a:rPr lang="en-US" smtClean="0"/>
              <a:t>‹#›</a:t>
            </a:fld>
            <a:endParaRPr lang="en-US"/>
          </a:p>
        </p:txBody>
      </p:sp>
    </p:spTree>
    <p:extLst>
      <p:ext uri="{BB962C8B-B14F-4D97-AF65-F5344CB8AC3E}">
        <p14:creationId xmlns:p14="http://schemas.microsoft.com/office/powerpoint/2010/main" val="2429603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15AAE1-A1A0-46E3-90A3-CEBF4142CB56}"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E8349-AC8E-4737-BEA3-94621D256404}" type="slidenum">
              <a:rPr lang="en-US" smtClean="0"/>
              <a:t>‹#›</a:t>
            </a:fld>
            <a:endParaRPr lang="en-US"/>
          </a:p>
        </p:txBody>
      </p:sp>
    </p:spTree>
    <p:extLst>
      <p:ext uri="{BB962C8B-B14F-4D97-AF65-F5344CB8AC3E}">
        <p14:creationId xmlns:p14="http://schemas.microsoft.com/office/powerpoint/2010/main" val="3984346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15AAE1-A1A0-46E3-90A3-CEBF4142CB56}"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E8349-AC8E-4737-BEA3-94621D256404}" type="slidenum">
              <a:rPr lang="en-US" smtClean="0"/>
              <a:t>‹#›</a:t>
            </a:fld>
            <a:endParaRPr lang="en-US"/>
          </a:p>
        </p:txBody>
      </p:sp>
    </p:spTree>
    <p:extLst>
      <p:ext uri="{BB962C8B-B14F-4D97-AF65-F5344CB8AC3E}">
        <p14:creationId xmlns:p14="http://schemas.microsoft.com/office/powerpoint/2010/main" val="849260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15AAE1-A1A0-46E3-90A3-CEBF4142CB56}"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E8349-AC8E-4737-BEA3-94621D256404}" type="slidenum">
              <a:rPr lang="en-US" smtClean="0"/>
              <a:t>‹#›</a:t>
            </a:fld>
            <a:endParaRPr lang="en-US"/>
          </a:p>
        </p:txBody>
      </p:sp>
    </p:spTree>
    <p:extLst>
      <p:ext uri="{BB962C8B-B14F-4D97-AF65-F5344CB8AC3E}">
        <p14:creationId xmlns:p14="http://schemas.microsoft.com/office/powerpoint/2010/main" val="129205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494381" y="1620000"/>
            <a:ext cx="3861000" cy="435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D903EF97-5A7B-4D21-A014-2B8E53B477DB}"/>
              </a:ext>
            </a:extLst>
          </p:cNvPr>
          <p:cNvSpPr>
            <a:spLocks noGrp="1"/>
          </p:cNvSpPr>
          <p:nvPr>
            <p:ph type="title"/>
          </p:nvPr>
        </p:nvSpPr>
        <p:spPr/>
        <p:txBody>
          <a:bodyPr/>
          <a:lstStyle/>
          <a:p>
            <a:r>
              <a:rPr lang="en-US" noProof="0" dirty="0"/>
              <a:t>Click to edit Master title style</a:t>
            </a:r>
          </a:p>
        </p:txBody>
      </p:sp>
      <p:sp>
        <p:nvSpPr>
          <p:cNvPr id="11" name="Subtitle">
            <a:extLst>
              <a:ext uri="{FF2B5EF4-FFF2-40B4-BE49-F238E27FC236}">
                <a16:creationId xmlns:a16="http://schemas.microsoft.com/office/drawing/2014/main" id="{406CF60C-B2FF-4A38-8FB8-CDC6580370D9}"/>
              </a:ext>
            </a:extLst>
          </p:cNvPr>
          <p:cNvSpPr>
            <a:spLocks noGrp="1"/>
          </p:cNvSpPr>
          <p:nvPr>
            <p:ph type="body" sz="quarter" idx="12" hasCustomPrompt="1"/>
          </p:nvPr>
        </p:nvSpPr>
        <p:spPr>
          <a:xfrm>
            <a:off x="494382" y="1080000"/>
            <a:ext cx="8147008" cy="360362"/>
          </a:xfrm>
        </p:spPr>
        <p:txBody>
          <a:bodyPr/>
          <a:lstStyle>
            <a:lvl1pPr marL="0" indent="0">
              <a:buNone/>
              <a:defRPr sz="1575" b="1"/>
            </a:lvl1pPr>
          </a:lstStyle>
          <a:p>
            <a:pPr lvl="0"/>
            <a:r>
              <a:rPr lang="en-US" noProof="0"/>
              <a:t>Subtitle</a:t>
            </a:r>
          </a:p>
        </p:txBody>
      </p:sp>
      <p:sp>
        <p:nvSpPr>
          <p:cNvPr id="12" name="Picture Placeholder 9">
            <a:extLst>
              <a:ext uri="{FF2B5EF4-FFF2-40B4-BE49-F238E27FC236}">
                <a16:creationId xmlns:a16="http://schemas.microsoft.com/office/drawing/2014/main" id="{F9A1A82E-C455-4D62-87AD-072BAD71D39A}"/>
              </a:ext>
            </a:extLst>
          </p:cNvPr>
          <p:cNvSpPr>
            <a:spLocks noGrp="1"/>
          </p:cNvSpPr>
          <p:nvPr>
            <p:ph type="pic" sz="quarter" idx="16" hasCustomPrompt="1"/>
          </p:nvPr>
        </p:nvSpPr>
        <p:spPr>
          <a:xfrm rot="225446">
            <a:off x="4981874" y="1447605"/>
            <a:ext cx="3455345" cy="4382149"/>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Tree>
    <p:extLst>
      <p:ext uri="{BB962C8B-B14F-4D97-AF65-F5344CB8AC3E}">
        <p14:creationId xmlns:p14="http://schemas.microsoft.com/office/powerpoint/2010/main" val="170404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4780389" y="1620000"/>
            <a:ext cx="3861000" cy="435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3DB24F2-8611-4CED-82E6-B39DDE5F317D}"/>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1F44960E-2D2E-4839-BD7C-0F8AD25C3902}"/>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07B594B1-88C5-456F-90A0-0086239D871A}"/>
              </a:ext>
            </a:extLst>
          </p:cNvPr>
          <p:cNvSpPr>
            <a:spLocks noGrp="1"/>
          </p:cNvSpPr>
          <p:nvPr>
            <p:ph type="title"/>
          </p:nvPr>
        </p:nvSpPr>
        <p:spPr/>
        <p:txBody>
          <a:bodyPr/>
          <a:lstStyle/>
          <a:p>
            <a:r>
              <a:rPr lang="en-US" noProof="0"/>
              <a:t>Click to edit Master title style</a:t>
            </a:r>
          </a:p>
        </p:txBody>
      </p:sp>
      <p:sp>
        <p:nvSpPr>
          <p:cNvPr id="11" name="Subtitle">
            <a:extLst>
              <a:ext uri="{FF2B5EF4-FFF2-40B4-BE49-F238E27FC236}">
                <a16:creationId xmlns:a16="http://schemas.microsoft.com/office/drawing/2014/main" id="{78289026-6917-4978-A472-F15BCDEC8FAE}"/>
              </a:ext>
            </a:extLst>
          </p:cNvPr>
          <p:cNvSpPr>
            <a:spLocks noGrp="1"/>
          </p:cNvSpPr>
          <p:nvPr>
            <p:ph type="body" sz="quarter" idx="12" hasCustomPrompt="1"/>
          </p:nvPr>
        </p:nvSpPr>
        <p:spPr>
          <a:xfrm>
            <a:off x="494382" y="1080000"/>
            <a:ext cx="8147008" cy="360362"/>
          </a:xfrm>
        </p:spPr>
        <p:txBody>
          <a:bodyPr/>
          <a:lstStyle>
            <a:lvl1pPr marL="0" indent="0">
              <a:buNone/>
              <a:defRPr sz="1575" b="1"/>
            </a:lvl1pPr>
          </a:lstStyle>
          <a:p>
            <a:pPr lvl="0"/>
            <a:r>
              <a:rPr lang="en-US" noProof="0"/>
              <a:t>Subtitle</a:t>
            </a:r>
          </a:p>
        </p:txBody>
      </p:sp>
      <p:sp>
        <p:nvSpPr>
          <p:cNvPr id="12" name="Picture Placeholder 9">
            <a:extLst>
              <a:ext uri="{FF2B5EF4-FFF2-40B4-BE49-F238E27FC236}">
                <a16:creationId xmlns:a16="http://schemas.microsoft.com/office/drawing/2014/main" id="{5A196955-8F7D-4C32-97DE-AEF0368A4F7D}"/>
              </a:ext>
            </a:extLst>
          </p:cNvPr>
          <p:cNvSpPr>
            <a:spLocks noGrp="1"/>
          </p:cNvSpPr>
          <p:nvPr>
            <p:ph type="pic" sz="quarter" idx="16" hasCustomPrompt="1"/>
          </p:nvPr>
        </p:nvSpPr>
        <p:spPr>
          <a:xfrm rot="-240000">
            <a:off x="611383" y="1653000"/>
            <a:ext cx="3141223" cy="3983772"/>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Tree>
    <p:extLst>
      <p:ext uri="{BB962C8B-B14F-4D97-AF65-F5344CB8AC3E}">
        <p14:creationId xmlns:p14="http://schemas.microsoft.com/office/powerpoint/2010/main" val="425105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494381" y="1980000"/>
            <a:ext cx="386100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Left Header">
            <a:extLst>
              <a:ext uri="{FF2B5EF4-FFF2-40B4-BE49-F238E27FC236}">
                <a16:creationId xmlns:a16="http://schemas.microsoft.com/office/drawing/2014/main" id="{2241B0A0-0033-49FF-89B8-142165C8E93C}"/>
              </a:ext>
            </a:extLst>
          </p:cNvPr>
          <p:cNvSpPr>
            <a:spLocks noGrp="1"/>
          </p:cNvSpPr>
          <p:nvPr>
            <p:ph type="body" sz="quarter" idx="12" hasCustomPrompt="1"/>
          </p:nvPr>
        </p:nvSpPr>
        <p:spPr>
          <a:xfrm>
            <a:off x="494381" y="1620000"/>
            <a:ext cx="3861000" cy="360000"/>
          </a:xfrm>
        </p:spPr>
        <p:txBody>
          <a:bodyPr/>
          <a:lstStyle>
            <a:lvl1pPr marL="0" indent="0">
              <a:buNone/>
              <a:defRPr b="1"/>
            </a:lvl1pPr>
          </a:lstStyle>
          <a:p>
            <a:pPr lvl="0"/>
            <a:r>
              <a:rPr lang="en-US" noProof="0"/>
              <a:t>Compare A</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4780389" y="1980000"/>
            <a:ext cx="386100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Right Header">
            <a:extLst>
              <a:ext uri="{FF2B5EF4-FFF2-40B4-BE49-F238E27FC236}">
                <a16:creationId xmlns:a16="http://schemas.microsoft.com/office/drawing/2014/main" id="{069A9930-1B94-49BC-B4A6-B597F155D2DD}"/>
              </a:ext>
            </a:extLst>
          </p:cNvPr>
          <p:cNvSpPr>
            <a:spLocks noGrp="1"/>
          </p:cNvSpPr>
          <p:nvPr>
            <p:ph type="body" sz="quarter" idx="13" hasCustomPrompt="1"/>
          </p:nvPr>
        </p:nvSpPr>
        <p:spPr>
          <a:xfrm>
            <a:off x="4780389" y="1620000"/>
            <a:ext cx="3861000" cy="360000"/>
          </a:xfrm>
        </p:spPr>
        <p:txBody>
          <a:bodyPr/>
          <a:lstStyle>
            <a:lvl1pPr marL="0" indent="0">
              <a:buNone/>
              <a:defRPr b="1"/>
            </a:lvl1pPr>
          </a:lstStyle>
          <a:p>
            <a:pPr lvl="0"/>
            <a:r>
              <a:rPr lang="en-US" noProof="0"/>
              <a:t>Compare B</a:t>
            </a:r>
          </a:p>
        </p:txBody>
      </p:sp>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4" name="Subtitle">
            <a:extLst>
              <a:ext uri="{FF2B5EF4-FFF2-40B4-BE49-F238E27FC236}">
                <a16:creationId xmlns:a16="http://schemas.microsoft.com/office/drawing/2014/main" id="{562C7CD9-CB55-4F70-A744-4CE7E989B7D6}"/>
              </a:ext>
            </a:extLst>
          </p:cNvPr>
          <p:cNvSpPr>
            <a:spLocks noGrp="1"/>
          </p:cNvSpPr>
          <p:nvPr>
            <p:ph type="body" sz="quarter" idx="17" hasCustomPrompt="1"/>
          </p:nvPr>
        </p:nvSpPr>
        <p:spPr>
          <a:xfrm>
            <a:off x="494382" y="1080000"/>
            <a:ext cx="8147008" cy="360362"/>
          </a:xfrm>
        </p:spPr>
        <p:txBody>
          <a:bodyPr/>
          <a:lstStyle>
            <a:lvl1pPr marL="0" indent="0">
              <a:buNone/>
              <a:defRPr sz="1575" b="1"/>
            </a:lvl1pPr>
          </a:lstStyle>
          <a:p>
            <a:pPr lvl="0"/>
            <a:r>
              <a:rPr lang="en-US" noProof="0"/>
              <a:t>Subtitle</a:t>
            </a:r>
          </a:p>
        </p:txBody>
      </p:sp>
    </p:spTree>
    <p:extLst>
      <p:ext uri="{BB962C8B-B14F-4D97-AF65-F5344CB8AC3E}">
        <p14:creationId xmlns:p14="http://schemas.microsoft.com/office/powerpoint/2010/main" val="313768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C61D064C-E3B6-4083-AA82-86B9597F6429}"/>
              </a:ext>
            </a:extLst>
          </p:cNvPr>
          <p:cNvSpPr>
            <a:spLocks noGrp="1"/>
          </p:cNvSpPr>
          <p:nvPr>
            <p:ph type="pic" sz="quarter" idx="15" hasCustomPrompt="1"/>
          </p:nvPr>
        </p:nvSpPr>
        <p:spPr>
          <a:xfrm>
            <a:off x="227209" y="272371"/>
            <a:ext cx="8690792" cy="5858250"/>
          </a:xfrm>
          <a:prstGeom prst="roundRect">
            <a:avLst>
              <a:gd name="adj" fmla="val 1319"/>
            </a:avLst>
          </a:prstGeom>
          <a:solidFill>
            <a:schemeClr val="bg1">
              <a:lumMod val="95000"/>
            </a:schemeClr>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
        <p:nvSpPr>
          <p:cNvPr id="10" name="Caption">
            <a:extLst>
              <a:ext uri="{FF2B5EF4-FFF2-40B4-BE49-F238E27FC236}">
                <a16:creationId xmlns:a16="http://schemas.microsoft.com/office/drawing/2014/main" id="{5A70EA03-FE8B-434C-B782-91A7B9C7F8AF}"/>
              </a:ext>
            </a:extLst>
          </p:cNvPr>
          <p:cNvSpPr>
            <a:spLocks noGrp="1"/>
          </p:cNvSpPr>
          <p:nvPr>
            <p:ph type="body" sz="quarter" idx="14" hasCustomPrompt="1"/>
          </p:nvPr>
        </p:nvSpPr>
        <p:spPr>
          <a:xfrm rot="21326984">
            <a:off x="416271" y="4969343"/>
            <a:ext cx="2162333"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197639" indent="0">
              <a:buNone/>
              <a:defRPr/>
            </a:lvl2pPr>
            <a:lvl3pPr marL="402421" indent="0">
              <a:buNone/>
              <a:defRPr/>
            </a:lvl3pPr>
            <a:lvl4pPr marL="608395" indent="0">
              <a:buNone/>
              <a:defRPr/>
            </a:lvl4pPr>
            <a:lvl5pPr marL="806034"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066C7D9D-14F8-439B-BF3A-4FD92655ED65}"/>
              </a:ext>
            </a:extLst>
          </p:cNvPr>
          <p:cNvSpPr>
            <a:spLocks noGrp="1"/>
          </p:cNvSpPr>
          <p:nvPr>
            <p:ph type="ftr" sz="quarter" idx="16"/>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ECD56683-8CB5-4968-8A12-08636FD59A2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4" name="Title 3">
            <a:extLst>
              <a:ext uri="{FF2B5EF4-FFF2-40B4-BE49-F238E27FC236}">
                <a16:creationId xmlns:a16="http://schemas.microsoft.com/office/drawing/2014/main" id="{0618DE12-A339-47CE-B9C6-FC45309B205B}"/>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801141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B784EBA-F0C5-4F6F-9426-185FBA239203}"/>
              </a:ext>
            </a:extLst>
          </p:cNvPr>
          <p:cNvSpPr>
            <a:spLocks noGrp="1"/>
          </p:cNvSpPr>
          <p:nvPr>
            <p:ph type="media" sz="quarter" idx="15" hasCustomPrompt="1"/>
          </p:nvPr>
        </p:nvSpPr>
        <p:spPr>
          <a:xfrm>
            <a:off x="226800" y="273600"/>
            <a:ext cx="8691300" cy="5857200"/>
          </a:xfrm>
          <a:pattFill prst="dkUpDiag">
            <a:fgClr>
              <a:schemeClr val="bg1">
                <a:lumMod val="85000"/>
              </a:schemeClr>
            </a:fgClr>
            <a:bgClr>
              <a:schemeClr val="bg1">
                <a:lumMod val="95000"/>
              </a:schemeClr>
            </a:bgClr>
          </a:patt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Your Video</a:t>
            </a:r>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rot="21326984">
            <a:off x="416271" y="4969343"/>
            <a:ext cx="2162333"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197639" indent="0">
              <a:buNone/>
              <a:defRPr/>
            </a:lvl2pPr>
            <a:lvl3pPr marL="402421" indent="0">
              <a:buNone/>
              <a:defRPr/>
            </a:lvl3pPr>
            <a:lvl4pPr marL="608395" indent="0">
              <a:buNone/>
              <a:defRPr/>
            </a:lvl4pPr>
            <a:lvl5pPr marL="806034"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6B2CB348-8257-4D28-BE24-32B39A1B7D07}"/>
              </a:ext>
            </a:extLst>
          </p:cNvPr>
          <p:cNvSpPr>
            <a:spLocks noGrp="1"/>
          </p:cNvSpPr>
          <p:nvPr>
            <p:ph type="ftr" sz="quarter" idx="16"/>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FAE8A99D-8979-4FE1-BF8C-295F11174C1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77C18D6B-CE70-4DA0-9030-0A2B9A3B3B3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8066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183755" y="213496"/>
            <a:ext cx="8777700"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998800" y="3817746"/>
            <a:ext cx="2439865" cy="1543717"/>
          </a:xfrm>
          <a:prstGeom prst="roundRect">
            <a:avLst>
              <a:gd name="adj" fmla="val 4701"/>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1800" dirty="0">
                <a:solidFill>
                  <a:schemeClr val="bg1"/>
                </a:solidFill>
              </a:defRPr>
            </a:lvl1pPr>
          </a:lstStyle>
          <a:p>
            <a:pPr marL="197639" lvl="0" indent="-197639"/>
            <a:r>
              <a:rPr lang="en-US" noProof="0"/>
              <a:t>Name</a:t>
            </a:r>
          </a:p>
        </p:txBody>
      </p:sp>
      <p:sp>
        <p:nvSpPr>
          <p:cNvPr id="6" name="Freeform: Shape 5">
            <a:extLst>
              <a:ext uri="{FF2B5EF4-FFF2-40B4-BE49-F238E27FC236}">
                <a16:creationId xmlns:a16="http://schemas.microsoft.com/office/drawing/2014/main" id="{F4B21DA0-507D-4272-B364-60352FA5AE0D}"/>
              </a:ext>
            </a:extLst>
          </p:cNvPr>
          <p:cNvSpPr/>
          <p:nvPr userDrawn="1"/>
        </p:nvSpPr>
        <p:spPr>
          <a:xfrm>
            <a:off x="428626" y="6286500"/>
            <a:ext cx="1171575" cy="572206"/>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8121181" y="6388007"/>
            <a:ext cx="102282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7387785"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5" name="Text Placeholder 4">
            <a:extLst>
              <a:ext uri="{FF2B5EF4-FFF2-40B4-BE49-F238E27FC236}">
                <a16:creationId xmlns:a16="http://schemas.microsoft.com/office/drawing/2014/main" id="{C739FA77-7C02-48DF-9C68-79BA2D1A13CE}"/>
              </a:ext>
            </a:extLst>
          </p:cNvPr>
          <p:cNvSpPr>
            <a:spLocks noGrp="1"/>
          </p:cNvSpPr>
          <p:nvPr>
            <p:ph type="body" sz="quarter" idx="11" hasCustomPrompt="1"/>
          </p:nvPr>
        </p:nvSpPr>
        <p:spPr>
          <a:xfrm>
            <a:off x="999073" y="4371921"/>
            <a:ext cx="2439590" cy="782252"/>
          </a:xfrm>
          <a:noFill/>
          <a:scene3d>
            <a:camera prst="isometricOffAxis1Right"/>
            <a:lightRig rig="flat" dir="t"/>
          </a:scene3d>
          <a:sp3d>
            <a:extrusionClr>
              <a:schemeClr val="bg1"/>
            </a:extrusionClr>
          </a:sp3d>
        </p:spPr>
        <p:txBody>
          <a:bodyPr vert="horz" lIns="180000" tIns="180000" rIns="0" bIns="0" rtlCol="0">
            <a:noAutofit/>
            <a:sp3d prstMaterial="powder"/>
          </a:bodyPr>
          <a:lstStyle>
            <a:lvl1pPr marL="0" indent="0">
              <a:buNone/>
              <a:defRPr lang="en-ZA" sz="1050" dirty="0">
                <a:solidFill>
                  <a:schemeClr val="bg1"/>
                </a:solidFill>
              </a:defRPr>
            </a:lvl1pPr>
          </a:lstStyle>
          <a:p>
            <a:pPr marL="197639" lvl="0" indent="-197639"/>
            <a:r>
              <a:rPr lang="en-US" noProof="0"/>
              <a:t>Contact Number or Email</a:t>
            </a:r>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828676" y="2659773"/>
            <a:ext cx="2788033" cy="1543717"/>
          </a:xfrm>
          <a:prstGeom prst="roundRect">
            <a:avLst>
              <a:gd name="adj" fmla="val 1885"/>
            </a:avLst>
          </a:prstGeo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4950" spc="-225" dirty="0">
                <a:solidFill>
                  <a:schemeClr val="tx1"/>
                </a:solidFill>
              </a:defRPr>
            </a:lvl1pPr>
          </a:lstStyle>
          <a:p>
            <a:pPr marL="0" lvl="0">
              <a:lnSpc>
                <a:spcPts val="3750"/>
              </a:lnSpc>
            </a:pPr>
            <a:r>
              <a:rPr lang="en-US" noProof="0"/>
              <a:t>Thank You</a:t>
            </a:r>
          </a:p>
        </p:txBody>
      </p:sp>
    </p:spTree>
    <p:extLst>
      <p:ext uri="{BB962C8B-B14F-4D97-AF65-F5344CB8AC3E}">
        <p14:creationId xmlns:p14="http://schemas.microsoft.com/office/powerpoint/2010/main" val="1286806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FA644A-F3A0-4E77-8006-4E9313CFAECF}"/>
              </a:ext>
            </a:extLst>
          </p:cNvPr>
          <p:cNvSpPr/>
          <p:nvPr userDrawn="1"/>
        </p:nvSpPr>
        <p:spPr>
          <a:xfrm>
            <a:off x="8308905" y="6474400"/>
            <a:ext cx="835096" cy="384309"/>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7387785"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757956" y="2140287"/>
            <a:ext cx="3416254"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18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581407" y="877518"/>
            <a:ext cx="4687219"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4950" spc="-225">
                <a:solidFill>
                  <a:schemeClr val="tx1"/>
                </a:solidFill>
              </a:defRPr>
            </a:lvl1pPr>
          </a:lstStyle>
          <a:p>
            <a:pPr marL="0" lvl="0">
              <a:lnSpc>
                <a:spcPts val="3750"/>
              </a:lnSpc>
            </a:pPr>
            <a:r>
              <a:rPr lang="en-US" noProof="0"/>
              <a:t>Click to edit Master title style</a:t>
            </a:r>
          </a:p>
        </p:txBody>
      </p:sp>
      <p:grpSp>
        <p:nvGrpSpPr>
          <p:cNvPr id="28" name="Group 27">
            <a:extLst>
              <a:ext uri="{FF2B5EF4-FFF2-40B4-BE49-F238E27FC236}">
                <a16:creationId xmlns:a16="http://schemas.microsoft.com/office/drawing/2014/main" id="{0B15AB5F-4F50-4427-AD6F-D870D575D303}"/>
              </a:ext>
            </a:extLst>
          </p:cNvPr>
          <p:cNvGrpSpPr/>
          <p:nvPr userDrawn="1"/>
        </p:nvGrpSpPr>
        <p:grpSpPr>
          <a:xfrm>
            <a:off x="5166607" y="4628504"/>
            <a:ext cx="3796014" cy="1759505"/>
            <a:chOff x="8728670" y="6273383"/>
            <a:chExt cx="1239937" cy="431046"/>
          </a:xfrm>
        </p:grpSpPr>
        <p:sp>
          <p:nvSpPr>
            <p:cNvPr id="29" name="Freeform: Shape 28">
              <a:extLst>
                <a:ext uri="{FF2B5EF4-FFF2-40B4-BE49-F238E27FC236}">
                  <a16:creationId xmlns:a16="http://schemas.microsoft.com/office/drawing/2014/main" id="{2597A289-B414-421D-BD3A-05652611BC93}"/>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0" name="Freeform: Shape 29">
              <a:extLst>
                <a:ext uri="{FF2B5EF4-FFF2-40B4-BE49-F238E27FC236}">
                  <a16:creationId xmlns:a16="http://schemas.microsoft.com/office/drawing/2014/main" id="{8AD8FE81-CB3D-4D42-8E26-D7AF691788C3}"/>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1" name="Freeform: Shape 30">
              <a:extLst>
                <a:ext uri="{FF2B5EF4-FFF2-40B4-BE49-F238E27FC236}">
                  <a16:creationId xmlns:a16="http://schemas.microsoft.com/office/drawing/2014/main" id="{2E46A888-4674-484D-A97F-58AB03263F01}"/>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grpSp>
        <p:nvGrpSpPr>
          <p:cNvPr id="32" name="Group 31">
            <a:extLst>
              <a:ext uri="{FF2B5EF4-FFF2-40B4-BE49-F238E27FC236}">
                <a16:creationId xmlns:a16="http://schemas.microsoft.com/office/drawing/2014/main" id="{C029A39E-2FCE-4AC1-B6BF-3F17214A82E8}"/>
              </a:ext>
            </a:extLst>
          </p:cNvPr>
          <p:cNvGrpSpPr/>
          <p:nvPr userDrawn="1"/>
        </p:nvGrpSpPr>
        <p:grpSpPr>
          <a:xfrm>
            <a:off x="5101739" y="4782075"/>
            <a:ext cx="3796014" cy="1759505"/>
            <a:chOff x="8642180" y="6426954"/>
            <a:chExt cx="1239937" cy="431046"/>
          </a:xfrm>
        </p:grpSpPr>
        <p:sp>
          <p:nvSpPr>
            <p:cNvPr id="33" name="Freeform: Shape 32">
              <a:extLst>
                <a:ext uri="{FF2B5EF4-FFF2-40B4-BE49-F238E27FC236}">
                  <a16:creationId xmlns:a16="http://schemas.microsoft.com/office/drawing/2014/main" id="{E8D1DAD7-3F8B-49E7-84AB-D4C11FE93AB1}"/>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4" name="Freeform: Shape 33">
              <a:extLst>
                <a:ext uri="{FF2B5EF4-FFF2-40B4-BE49-F238E27FC236}">
                  <a16:creationId xmlns:a16="http://schemas.microsoft.com/office/drawing/2014/main" id="{AC2B2A9C-E88E-45A9-B34C-EB1FF1122DA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5" name="Freeform: Shape 34">
              <a:extLst>
                <a:ext uri="{FF2B5EF4-FFF2-40B4-BE49-F238E27FC236}">
                  <a16:creationId xmlns:a16="http://schemas.microsoft.com/office/drawing/2014/main" id="{C5826EAE-8715-4A15-A3B8-C1EC170BBCD2}"/>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grpSp>
        <p:nvGrpSpPr>
          <p:cNvPr id="36" name="Group 35">
            <a:extLst>
              <a:ext uri="{FF2B5EF4-FFF2-40B4-BE49-F238E27FC236}">
                <a16:creationId xmlns:a16="http://schemas.microsoft.com/office/drawing/2014/main" id="{71C13A3B-158A-4034-8CFE-21E36AAF029D}"/>
              </a:ext>
            </a:extLst>
          </p:cNvPr>
          <p:cNvGrpSpPr/>
          <p:nvPr userDrawn="1"/>
        </p:nvGrpSpPr>
        <p:grpSpPr>
          <a:xfrm flipH="1">
            <a:off x="4835950" y="4224479"/>
            <a:ext cx="4211744" cy="2493711"/>
            <a:chOff x="9383123" y="5395138"/>
            <a:chExt cx="1033607" cy="458987"/>
          </a:xfrm>
        </p:grpSpPr>
        <p:sp>
          <p:nvSpPr>
            <p:cNvPr id="37" name="Star: 4 Points 36">
              <a:extLst>
                <a:ext uri="{FF2B5EF4-FFF2-40B4-BE49-F238E27FC236}">
                  <a16:creationId xmlns:a16="http://schemas.microsoft.com/office/drawing/2014/main" id="{769320C8-8F90-42EE-A2A9-8E01D8079922}"/>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38" name="Oval 37">
              <a:extLst>
                <a:ext uri="{FF2B5EF4-FFF2-40B4-BE49-F238E27FC236}">
                  <a16:creationId xmlns:a16="http://schemas.microsoft.com/office/drawing/2014/main" id="{BAEC5EDA-C3E8-49E4-A0B4-B01B44B8EFE5}"/>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39" name="Star: 4 Points 38">
              <a:extLst>
                <a:ext uri="{FF2B5EF4-FFF2-40B4-BE49-F238E27FC236}">
                  <a16:creationId xmlns:a16="http://schemas.microsoft.com/office/drawing/2014/main" id="{1B328F5D-47A9-41D3-8E16-FF8AF36B9CB4}"/>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0" name="Oval 39">
              <a:extLst>
                <a:ext uri="{FF2B5EF4-FFF2-40B4-BE49-F238E27FC236}">
                  <a16:creationId xmlns:a16="http://schemas.microsoft.com/office/drawing/2014/main" id="{E99630BE-B4B4-4A70-9B0C-37FCB15AF160}"/>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1" name="Oval 40">
              <a:extLst>
                <a:ext uri="{FF2B5EF4-FFF2-40B4-BE49-F238E27FC236}">
                  <a16:creationId xmlns:a16="http://schemas.microsoft.com/office/drawing/2014/main" id="{A6E5D1C0-27CB-47A0-B30F-63E54596729A}"/>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2" name="Oval 41">
              <a:extLst>
                <a:ext uri="{FF2B5EF4-FFF2-40B4-BE49-F238E27FC236}">
                  <a16:creationId xmlns:a16="http://schemas.microsoft.com/office/drawing/2014/main" id="{9DA80EBF-B597-4747-988B-A32BD4AC8723}"/>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3" name="Oval 42">
              <a:extLst>
                <a:ext uri="{FF2B5EF4-FFF2-40B4-BE49-F238E27FC236}">
                  <a16:creationId xmlns:a16="http://schemas.microsoft.com/office/drawing/2014/main" id="{0FD17105-35E3-4EF9-992F-0670DCB76D83}"/>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4" name="Star: 4 Points 43">
              <a:extLst>
                <a:ext uri="{FF2B5EF4-FFF2-40B4-BE49-F238E27FC236}">
                  <a16:creationId xmlns:a16="http://schemas.microsoft.com/office/drawing/2014/main" id="{DE363C40-0EFB-49A3-9021-ABE62BF01B3D}"/>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5" name="Oval 44">
              <a:extLst>
                <a:ext uri="{FF2B5EF4-FFF2-40B4-BE49-F238E27FC236}">
                  <a16:creationId xmlns:a16="http://schemas.microsoft.com/office/drawing/2014/main" id="{E259F1B0-7C60-4369-A792-90619BC323BB}"/>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grpSp>
    </p:spTree>
    <p:extLst>
      <p:ext uri="{BB962C8B-B14F-4D97-AF65-F5344CB8AC3E}">
        <p14:creationId xmlns:p14="http://schemas.microsoft.com/office/powerpoint/2010/main" val="2004051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trellis">
          <a:fgClr>
            <a:srgbClr val="E57200"/>
          </a:fgClr>
          <a:bgClr>
            <a:schemeClr val="bg1"/>
          </a:bgClr>
        </a:patt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0CBD56-9D84-49AF-8EB1-7EFF2ED45ABA}"/>
              </a:ext>
            </a:extLst>
          </p:cNvPr>
          <p:cNvSpPr/>
          <p:nvPr userDrawn="1"/>
        </p:nvSpPr>
        <p:spPr>
          <a:xfrm>
            <a:off x="28296" y="126806"/>
            <a:ext cx="9087410" cy="6143119"/>
          </a:xfrm>
          <a:prstGeom prst="roundRect">
            <a:avLst>
              <a:gd name="adj" fmla="val 1137"/>
            </a:avLst>
          </a:prstGeom>
          <a:solidFill>
            <a:srgbClr val="ECE5DD"/>
          </a:solidFill>
          <a:ln w="3175">
            <a:solidFill>
              <a:schemeClr val="accent1"/>
            </a:solidFill>
          </a:ln>
          <a:effectLst>
            <a:innerShdw dist="38100" dir="13500000">
              <a:schemeClr val="accent2"/>
            </a:innerShdw>
          </a:effectLst>
        </p:spPr>
        <p:txBody>
          <a:bodyPr vert="horz" lIns="0" tIns="0" rIns="0" bIns="0" rtlCol="0" anchor="ctr"/>
          <a:lstStyle/>
          <a:p>
            <a:pPr algn="ctr"/>
            <a:endParaRPr lang="en-US" sz="900" b="1" dirty="0">
              <a:solidFill>
                <a:srgbClr val="093C71"/>
              </a:solidFill>
            </a:endParaRPr>
          </a:p>
        </p:txBody>
      </p:sp>
      <p:sp>
        <p:nvSpPr>
          <p:cNvPr id="9" name="Rectangle: Rounded Corners 8">
            <a:extLst>
              <a:ext uri="{FF2B5EF4-FFF2-40B4-BE49-F238E27FC236}">
                <a16:creationId xmlns:a16="http://schemas.microsoft.com/office/drawing/2014/main" id="{0BB4A583-1249-4DF2-9D72-19A0338D9084}"/>
              </a:ext>
            </a:extLst>
          </p:cNvPr>
          <p:cNvSpPr/>
          <p:nvPr userDrawn="1"/>
        </p:nvSpPr>
        <p:spPr>
          <a:xfrm>
            <a:off x="183755" y="213499"/>
            <a:ext cx="8776491" cy="5969731"/>
          </a:xfrm>
          <a:prstGeom prst="roundRect">
            <a:avLst>
              <a:gd name="adj" fmla="val 1137"/>
            </a:avLst>
          </a:prstGeom>
          <a:solidFill>
            <a:schemeClr val="bg1"/>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28585" indent="-128585" algn="ctr">
              <a:buClr>
                <a:schemeClr val="accent2"/>
              </a:buClr>
              <a:buFont typeface="Arial" panose="020B0604020202020204" pitchFamily="34" charset="0"/>
              <a:buChar char="•"/>
            </a:pPr>
            <a:endParaRPr lang="en-US" sz="900" b="1" dirty="0">
              <a:solidFill>
                <a:schemeClr val="accent1"/>
              </a:solidFill>
            </a:endParaRPr>
          </a:p>
        </p:txBody>
      </p:sp>
      <p:grpSp>
        <p:nvGrpSpPr>
          <p:cNvPr id="34" name="Group 33">
            <a:extLst>
              <a:ext uri="{FF2B5EF4-FFF2-40B4-BE49-F238E27FC236}">
                <a16:creationId xmlns:a16="http://schemas.microsoft.com/office/drawing/2014/main" id="{8D25D23A-F185-4BD8-99E6-565B0BBFE9F3}"/>
              </a:ext>
            </a:extLst>
          </p:cNvPr>
          <p:cNvGrpSpPr/>
          <p:nvPr userDrawn="1"/>
        </p:nvGrpSpPr>
        <p:grpSpPr>
          <a:xfrm>
            <a:off x="6546504" y="6273383"/>
            <a:ext cx="929953" cy="431046"/>
            <a:chOff x="8728670" y="6273383"/>
            <a:chExt cx="1239937" cy="431046"/>
          </a:xfrm>
        </p:grpSpPr>
        <p:sp>
          <p:nvSpPr>
            <p:cNvPr id="15" name="Freeform: Shape 14">
              <a:extLst>
                <a:ext uri="{FF2B5EF4-FFF2-40B4-BE49-F238E27FC236}">
                  <a16:creationId xmlns:a16="http://schemas.microsoft.com/office/drawing/2014/main" id="{3C45A64A-9BCB-443A-9AB8-94DC2A544ADB}"/>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Freeform: Shape 15">
              <a:extLst>
                <a:ext uri="{FF2B5EF4-FFF2-40B4-BE49-F238E27FC236}">
                  <a16:creationId xmlns:a16="http://schemas.microsoft.com/office/drawing/2014/main" id="{D28F136C-E09B-4382-8492-A8B05C90A242}"/>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Freeform: Shape 16">
              <a:extLst>
                <a:ext uri="{FF2B5EF4-FFF2-40B4-BE49-F238E27FC236}">
                  <a16:creationId xmlns:a16="http://schemas.microsoft.com/office/drawing/2014/main" id="{E0B4077F-335A-45BC-9937-9FCD6E16B0A6}"/>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4" name="Group 3">
            <a:extLst>
              <a:ext uri="{FF2B5EF4-FFF2-40B4-BE49-F238E27FC236}">
                <a16:creationId xmlns:a16="http://schemas.microsoft.com/office/drawing/2014/main" id="{984CF1B0-F369-4CEE-87D9-7AE6395110ED}"/>
              </a:ext>
            </a:extLst>
          </p:cNvPr>
          <p:cNvGrpSpPr/>
          <p:nvPr userDrawn="1"/>
        </p:nvGrpSpPr>
        <p:grpSpPr>
          <a:xfrm>
            <a:off x="6481636" y="6426954"/>
            <a:ext cx="929953" cy="431046"/>
            <a:chOff x="8642180" y="6426954"/>
            <a:chExt cx="1239937" cy="431046"/>
          </a:xfrm>
        </p:grpSpPr>
        <p:sp>
          <p:nvSpPr>
            <p:cNvPr id="19" name="Freeform: Shape 18">
              <a:extLst>
                <a:ext uri="{FF2B5EF4-FFF2-40B4-BE49-F238E27FC236}">
                  <a16:creationId xmlns:a16="http://schemas.microsoft.com/office/drawing/2014/main" id="{8FF8C544-8C01-4214-A6D5-78B036DDB783}"/>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Freeform: Shape 19">
              <a:extLst>
                <a:ext uri="{FF2B5EF4-FFF2-40B4-BE49-F238E27FC236}">
                  <a16:creationId xmlns:a16="http://schemas.microsoft.com/office/drawing/2014/main" id="{931249C5-9BDE-4C6D-836B-F1D2A843114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Freeform: Shape 20">
              <a:extLst>
                <a:ext uri="{FF2B5EF4-FFF2-40B4-BE49-F238E27FC236}">
                  <a16:creationId xmlns:a16="http://schemas.microsoft.com/office/drawing/2014/main" id="{BF30E73C-163D-4954-9B40-8B9B5957D8C7}"/>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2" name="Freeform: Shape 11">
            <a:extLst>
              <a:ext uri="{FF2B5EF4-FFF2-40B4-BE49-F238E27FC236}">
                <a16:creationId xmlns:a16="http://schemas.microsoft.com/office/drawing/2014/main" id="{9B5A1FE4-8465-4C23-8CC2-35C962CC4A91}"/>
              </a:ext>
            </a:extLst>
          </p:cNvPr>
          <p:cNvSpPr/>
          <p:nvPr userDrawn="1"/>
        </p:nvSpPr>
        <p:spPr>
          <a:xfrm>
            <a:off x="1" y="5767565"/>
            <a:ext cx="1278111" cy="1091142"/>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Freeform: Shape 21">
            <a:extLst>
              <a:ext uri="{FF2B5EF4-FFF2-40B4-BE49-F238E27FC236}">
                <a16:creationId xmlns:a16="http://schemas.microsoft.com/office/drawing/2014/main" id="{6E716283-43D3-4AD8-AE49-2F849EA75420}"/>
              </a:ext>
            </a:extLst>
          </p:cNvPr>
          <p:cNvSpPr/>
          <p:nvPr userDrawn="1"/>
        </p:nvSpPr>
        <p:spPr>
          <a:xfrm>
            <a:off x="6313591" y="5962139"/>
            <a:ext cx="1948231" cy="896571"/>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5">
            <a:extLst>
              <a:ext uri="{FF2B5EF4-FFF2-40B4-BE49-F238E27FC236}">
                <a16:creationId xmlns:a16="http://schemas.microsoft.com/office/drawing/2014/main" id="{D245D258-5720-4517-B8DE-EB5AA5C4FAE1}"/>
              </a:ext>
            </a:extLst>
          </p:cNvPr>
          <p:cNvSpPr>
            <a:spLocks noGrp="1"/>
          </p:cNvSpPr>
          <p:nvPr userDrawn="1">
            <p:ph type="sldNum" sz="quarter" idx="4"/>
          </p:nvPr>
        </p:nvSpPr>
        <p:spPr>
          <a:xfrm>
            <a:off x="8692553" y="6366107"/>
            <a:ext cx="348300" cy="414000"/>
          </a:xfrm>
          <a:prstGeom prst="round2DiagRect">
            <a:avLst/>
          </a:prstGeom>
          <a:solidFill>
            <a:schemeClr val="bg1"/>
          </a:solidFill>
          <a:ln w="19050">
            <a:solidFill>
              <a:schemeClr val="accent1"/>
            </a:solidFill>
          </a:ln>
          <a:effectLst>
            <a:innerShdw dist="38100" dir="13500000">
              <a:schemeClr val="accent2"/>
            </a:innerShdw>
          </a:effectLst>
        </p:spPr>
        <p:txBody>
          <a:bodyPr lIns="0" tIns="0" rIns="0" bIns="0" anchor="ctr"/>
          <a:lstStyle>
            <a:lvl1pPr>
              <a:defRPr lang="en-ZA" b="1" smtClean="0">
                <a:solidFill>
                  <a:srgbClr val="093C71"/>
                </a:solidFill>
              </a:defRPr>
            </a:lvl1pPr>
          </a:lstStyle>
          <a:p>
            <a:pPr algn="ctr"/>
            <a:fld id="{058DB212-BFA2-403F-85EF-DFD3FF6D973A}" type="slidenum">
              <a:rPr lang="en-US" smtClean="0"/>
              <a:pPr algn="ctr"/>
              <a:t>‹#›</a:t>
            </a:fld>
            <a:endParaRPr lang="en-US" dirty="0"/>
          </a:p>
        </p:txBody>
      </p:sp>
      <p:sp>
        <p:nvSpPr>
          <p:cNvPr id="11" name="Freeform: Shape 10">
            <a:extLst>
              <a:ext uri="{FF2B5EF4-FFF2-40B4-BE49-F238E27FC236}">
                <a16:creationId xmlns:a16="http://schemas.microsoft.com/office/drawing/2014/main" id="{B17F4A1C-7391-4BD8-BD3D-CBF939D7D8BC}"/>
              </a:ext>
            </a:extLst>
          </p:cNvPr>
          <p:cNvSpPr/>
          <p:nvPr userDrawn="1"/>
        </p:nvSpPr>
        <p:spPr>
          <a:xfrm flipH="1">
            <a:off x="7387785"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3" name="Group 22">
            <a:extLst>
              <a:ext uri="{FF2B5EF4-FFF2-40B4-BE49-F238E27FC236}">
                <a16:creationId xmlns:a16="http://schemas.microsoft.com/office/drawing/2014/main" id="{89A440CA-01DA-4BC0-A847-A34BF3424846}"/>
              </a:ext>
            </a:extLst>
          </p:cNvPr>
          <p:cNvGrpSpPr/>
          <p:nvPr userDrawn="1"/>
        </p:nvGrpSpPr>
        <p:grpSpPr>
          <a:xfrm flipH="1">
            <a:off x="6308968" y="6094200"/>
            <a:ext cx="1031799" cy="610913"/>
            <a:chOff x="9383123" y="5395138"/>
            <a:chExt cx="1033607" cy="458987"/>
          </a:xfrm>
        </p:grpSpPr>
        <p:sp>
          <p:nvSpPr>
            <p:cNvPr id="24" name="Star: 4 Points 23">
              <a:extLst>
                <a:ext uri="{FF2B5EF4-FFF2-40B4-BE49-F238E27FC236}">
                  <a16:creationId xmlns:a16="http://schemas.microsoft.com/office/drawing/2014/main" id="{D3431C64-7776-45DB-83ED-15BC9C659E19}"/>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5" name="Oval 24">
              <a:extLst>
                <a:ext uri="{FF2B5EF4-FFF2-40B4-BE49-F238E27FC236}">
                  <a16:creationId xmlns:a16="http://schemas.microsoft.com/office/drawing/2014/main" id="{15FAEDD7-76AD-4708-8E7A-2C997302FA03}"/>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6" name="Star: 4 Points 25">
              <a:extLst>
                <a:ext uri="{FF2B5EF4-FFF2-40B4-BE49-F238E27FC236}">
                  <a16:creationId xmlns:a16="http://schemas.microsoft.com/office/drawing/2014/main" id="{46D34953-6EC1-42DA-8FD4-32F3F34E6445}"/>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7" name="Oval 26">
              <a:extLst>
                <a:ext uri="{FF2B5EF4-FFF2-40B4-BE49-F238E27FC236}">
                  <a16:creationId xmlns:a16="http://schemas.microsoft.com/office/drawing/2014/main" id="{7F9E5C4E-3AE1-4820-83D7-6B70A6EFE348}"/>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8" name="Oval 27">
              <a:extLst>
                <a:ext uri="{FF2B5EF4-FFF2-40B4-BE49-F238E27FC236}">
                  <a16:creationId xmlns:a16="http://schemas.microsoft.com/office/drawing/2014/main" id="{1D50A98D-CC10-4A93-8540-D05875C47CB8}"/>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9" name="Oval 28">
              <a:extLst>
                <a:ext uri="{FF2B5EF4-FFF2-40B4-BE49-F238E27FC236}">
                  <a16:creationId xmlns:a16="http://schemas.microsoft.com/office/drawing/2014/main" id="{C022A217-8256-4458-A53F-5C84E6AC4937}"/>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30" name="Oval 29">
              <a:extLst>
                <a:ext uri="{FF2B5EF4-FFF2-40B4-BE49-F238E27FC236}">
                  <a16:creationId xmlns:a16="http://schemas.microsoft.com/office/drawing/2014/main" id="{DA6D9DA0-F1F0-4A4D-ABD0-B3A494AFCDD0}"/>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31" name="Star: 4 Points 30">
              <a:extLst>
                <a:ext uri="{FF2B5EF4-FFF2-40B4-BE49-F238E27FC236}">
                  <a16:creationId xmlns:a16="http://schemas.microsoft.com/office/drawing/2014/main" id="{B15996FA-B4C4-4701-9999-672BEDEDC313}"/>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32" name="Oval 31">
              <a:extLst>
                <a:ext uri="{FF2B5EF4-FFF2-40B4-BE49-F238E27FC236}">
                  <a16:creationId xmlns:a16="http://schemas.microsoft.com/office/drawing/2014/main" id="{6D211178-F62A-49D4-A271-4287AD4FFC85}"/>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grpSp>
      <p:sp>
        <p:nvSpPr>
          <p:cNvPr id="33" name="TextBox 32">
            <a:extLst>
              <a:ext uri="{FF2B5EF4-FFF2-40B4-BE49-F238E27FC236}">
                <a16:creationId xmlns:a16="http://schemas.microsoft.com/office/drawing/2014/main" id="{509AB21E-1779-462B-85E3-931F25C14054}"/>
              </a:ext>
            </a:extLst>
          </p:cNvPr>
          <p:cNvSpPr txBox="1"/>
          <p:nvPr userDrawn="1"/>
        </p:nvSpPr>
        <p:spPr>
          <a:xfrm>
            <a:off x="7353880" y="6392005"/>
            <a:ext cx="1287511" cy="343154"/>
          </a:xfrm>
          <a:custGeom>
            <a:avLst/>
            <a:gdLst>
              <a:gd name="connsiteX0" fmla="*/ 0 w 1528648"/>
              <a:gd name="connsiteY0" fmla="*/ 0 h 311958"/>
              <a:gd name="connsiteX1" fmla="*/ 1528648 w 1528648"/>
              <a:gd name="connsiteY1" fmla="*/ 0 h 311958"/>
              <a:gd name="connsiteX2" fmla="*/ 1528648 w 1528648"/>
              <a:gd name="connsiteY2" fmla="*/ 311958 h 311958"/>
              <a:gd name="connsiteX3" fmla="*/ 0 w 1528648"/>
              <a:gd name="connsiteY3" fmla="*/ 311958 h 311958"/>
              <a:gd name="connsiteX4" fmla="*/ 0 w 1528648"/>
              <a:gd name="connsiteY4" fmla="*/ 0 h 311958"/>
              <a:gd name="connsiteX0" fmla="*/ 0 w 1528648"/>
              <a:gd name="connsiteY0" fmla="*/ 0 h 311958"/>
              <a:gd name="connsiteX1" fmla="*/ 1526744 w 1528648"/>
              <a:gd name="connsiteY1" fmla="*/ 25328 h 311958"/>
              <a:gd name="connsiteX2" fmla="*/ 1528648 w 1528648"/>
              <a:gd name="connsiteY2" fmla="*/ 311958 h 311958"/>
              <a:gd name="connsiteX3" fmla="*/ 0 w 1528648"/>
              <a:gd name="connsiteY3" fmla="*/ 311958 h 311958"/>
              <a:gd name="connsiteX4" fmla="*/ 0 w 1528648"/>
              <a:gd name="connsiteY4" fmla="*/ 0 h 311958"/>
              <a:gd name="connsiteX0" fmla="*/ 31971 w 1560619"/>
              <a:gd name="connsiteY0" fmla="*/ 0 h 311958"/>
              <a:gd name="connsiteX1" fmla="*/ 1558715 w 1560619"/>
              <a:gd name="connsiteY1" fmla="*/ 25328 h 311958"/>
              <a:gd name="connsiteX2" fmla="*/ 1560619 w 1560619"/>
              <a:gd name="connsiteY2" fmla="*/ 311958 h 311958"/>
              <a:gd name="connsiteX3" fmla="*/ 0 w 1560619"/>
              <a:gd name="connsiteY3" fmla="*/ 271347 h 311958"/>
              <a:gd name="connsiteX4" fmla="*/ 31971 w 1560619"/>
              <a:gd name="connsiteY4" fmla="*/ 0 h 311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619" h="311958">
                <a:moveTo>
                  <a:pt x="31971" y="0"/>
                </a:moveTo>
                <a:lnTo>
                  <a:pt x="1558715" y="25328"/>
                </a:lnTo>
                <a:cubicBezTo>
                  <a:pt x="1559350" y="120871"/>
                  <a:pt x="1559984" y="216415"/>
                  <a:pt x="1560619" y="311958"/>
                </a:cubicBezTo>
                <a:lnTo>
                  <a:pt x="0" y="271347"/>
                </a:lnTo>
                <a:lnTo>
                  <a:pt x="31971" y="0"/>
                </a:lnTo>
                <a:close/>
              </a:path>
            </a:pathLst>
          </a:custGeom>
          <a:solidFill>
            <a:schemeClr val="accent1"/>
          </a:solidFill>
          <a:ln w="19050">
            <a:noFill/>
          </a:ln>
          <a:effectLst>
            <a:outerShdw dist="25400" dir="2700000" algn="tl" rotWithShape="0">
              <a:schemeClr val="tx1"/>
            </a:outerShdw>
          </a:effectLst>
        </p:spPr>
        <p:txBody>
          <a:bodyPr vert="horz" lIns="0" tIns="0" rIns="0" bIns="0" rtlCol="0" anchor="ctr"/>
          <a:lstStyle>
            <a:defPPr>
              <a:defRPr lang="en-US"/>
            </a:defPPr>
            <a:lvl1pPr algn="ctr">
              <a:defRPr sz="1200" b="1">
                <a:solidFill>
                  <a:srgbClr val="093C71"/>
                </a:solidFill>
              </a:defRPr>
            </a:lvl1pPr>
          </a:lstStyle>
          <a:p>
            <a:r>
              <a:rPr lang="en-US" sz="900" noProof="1">
                <a:solidFill>
                  <a:schemeClr val="bg1"/>
                </a:solidFill>
                <a:effectLst>
                  <a:outerShdw dist="50800" dir="2700000" algn="tl" rotWithShape="0">
                    <a:prstClr val="black"/>
                  </a:outerShdw>
                </a:effectLst>
                <a:latin typeface="+mn-lt"/>
                <a:cs typeface="Courier New" panose="02070309020205020404" pitchFamily="49" charset="0"/>
              </a:rPr>
              <a:t>August 21, 2024</a:t>
            </a:r>
          </a:p>
        </p:txBody>
      </p:sp>
      <p:sp>
        <p:nvSpPr>
          <p:cNvPr id="2" name="Title Placeholder 1">
            <a:extLst>
              <a:ext uri="{FF2B5EF4-FFF2-40B4-BE49-F238E27FC236}">
                <a16:creationId xmlns:a16="http://schemas.microsoft.com/office/drawing/2014/main" id="{331581A5-A75E-41FB-A68A-70BA1AB54B28}"/>
              </a:ext>
            </a:extLst>
          </p:cNvPr>
          <p:cNvSpPr>
            <a:spLocks noGrp="1"/>
          </p:cNvSpPr>
          <p:nvPr userDrawn="1">
            <p:ph type="title"/>
          </p:nvPr>
        </p:nvSpPr>
        <p:spPr>
          <a:xfrm>
            <a:off x="494382" y="559680"/>
            <a:ext cx="8147008" cy="446281"/>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BA9B02-6E3D-4037-BE18-E02B786633E9}"/>
              </a:ext>
            </a:extLst>
          </p:cNvPr>
          <p:cNvSpPr>
            <a:spLocks noGrp="1"/>
          </p:cNvSpPr>
          <p:nvPr userDrawn="1">
            <p:ph type="body" idx="1"/>
          </p:nvPr>
        </p:nvSpPr>
        <p:spPr>
          <a:xfrm>
            <a:off x="494382" y="1260003"/>
            <a:ext cx="8147008" cy="447683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A954C2B-6B0B-4286-BFA4-F6131386B0E3}"/>
              </a:ext>
            </a:extLst>
          </p:cNvPr>
          <p:cNvSpPr>
            <a:spLocks noGrp="1"/>
          </p:cNvSpPr>
          <p:nvPr userDrawn="1">
            <p:ph type="ftr" sz="quarter" idx="3"/>
          </p:nvPr>
        </p:nvSpPr>
        <p:spPr>
          <a:xfrm>
            <a:off x="189362" y="6414223"/>
            <a:ext cx="3086100" cy="249385"/>
          </a:xfrm>
          <a:prstGeom prst="roundRect">
            <a:avLst>
              <a:gd name="adj" fmla="val 16667"/>
            </a:avLst>
          </a:prstGeom>
          <a:solidFill>
            <a:srgbClr val="ECE5DD"/>
          </a:solidFill>
          <a:ln w="3175">
            <a:solidFill>
              <a:schemeClr val="accent1"/>
            </a:solidFill>
          </a:ln>
          <a:effectLst>
            <a:innerShdw dist="38100" dir="13500000">
              <a:schemeClr val="accent2"/>
            </a:innerShdw>
          </a:effectLst>
        </p:spPr>
        <p:txBody>
          <a:bodyPr vert="horz" lIns="72000" tIns="0" rIns="0" bIns="0" rtlCol="0" anchor="ctr"/>
          <a:lstStyle>
            <a:lvl1pPr>
              <a:defRPr lang="en-ZA" sz="675" b="0" smtClean="0">
                <a:solidFill>
                  <a:srgbClr val="093C71"/>
                </a:solidFill>
              </a:defRPr>
            </a:lvl1pPr>
          </a:lstStyle>
          <a:p>
            <a:r>
              <a:rPr lang="en-US" dirty="0"/>
              <a:t>Insert a Footer</a:t>
            </a:r>
          </a:p>
        </p:txBody>
      </p:sp>
    </p:spTree>
    <p:extLst>
      <p:ext uri="{BB962C8B-B14F-4D97-AF65-F5344CB8AC3E}">
        <p14:creationId xmlns:p14="http://schemas.microsoft.com/office/powerpoint/2010/main" val="27196045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685783"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97639" indent="-197639" algn="l" defTabSz="685783" rtl="0" eaLnBrk="1" latinLnBrk="0" hangingPunct="1">
        <a:lnSpc>
          <a:spcPct val="90000"/>
        </a:lnSpc>
        <a:spcBef>
          <a:spcPts val="750"/>
        </a:spcBef>
        <a:buFont typeface="Arial" panose="020B0604020202020204" pitchFamily="34" charset="0"/>
        <a:buChar char="•"/>
        <a:defRPr sz="1350" kern="1200">
          <a:solidFill>
            <a:schemeClr val="tx1">
              <a:lumMod val="75000"/>
              <a:lumOff val="25000"/>
            </a:schemeClr>
          </a:solidFill>
          <a:latin typeface="+mn-lt"/>
          <a:ea typeface="+mn-ea"/>
          <a:cs typeface="+mn-cs"/>
        </a:defRPr>
      </a:lvl1pPr>
      <a:lvl2pPr marL="402421" indent="-204783" algn="l" defTabSz="685783"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2pPr>
      <a:lvl3pPr marL="608395" indent="-205974" algn="l" defTabSz="685783" rtl="0" eaLnBrk="1" latinLnBrk="0" hangingPunct="1">
        <a:lnSpc>
          <a:spcPct val="90000"/>
        </a:lnSpc>
        <a:spcBef>
          <a:spcPts val="375"/>
        </a:spcBef>
        <a:buFont typeface="Arial" panose="020B0604020202020204" pitchFamily="34" charset="0"/>
        <a:buChar char="•"/>
        <a:defRPr sz="900" kern="1200">
          <a:solidFill>
            <a:schemeClr val="tx1">
              <a:lumMod val="75000"/>
              <a:lumOff val="25000"/>
            </a:schemeClr>
          </a:solidFill>
          <a:latin typeface="+mn-lt"/>
          <a:ea typeface="+mn-ea"/>
          <a:cs typeface="+mn-cs"/>
        </a:defRPr>
      </a:lvl3pPr>
      <a:lvl4pPr marL="806034" indent="-197639" algn="l" defTabSz="685783" rtl="0" eaLnBrk="1" latinLnBrk="0" hangingPunct="1">
        <a:lnSpc>
          <a:spcPct val="90000"/>
        </a:lnSpc>
        <a:spcBef>
          <a:spcPts val="375"/>
        </a:spcBef>
        <a:buFont typeface="Arial" panose="020B0604020202020204" pitchFamily="34" charset="0"/>
        <a:buChar char="•"/>
        <a:defRPr sz="900" kern="1200">
          <a:solidFill>
            <a:schemeClr val="tx1">
              <a:lumMod val="75000"/>
              <a:lumOff val="25000"/>
            </a:schemeClr>
          </a:solidFill>
          <a:latin typeface="+mn-lt"/>
          <a:ea typeface="+mn-ea"/>
          <a:cs typeface="+mn-cs"/>
        </a:defRPr>
      </a:lvl4pPr>
      <a:lvl5pPr marL="1010816" indent="-204783" algn="l" defTabSz="685783" rtl="0" eaLnBrk="1" latinLnBrk="0" hangingPunct="1">
        <a:lnSpc>
          <a:spcPct val="90000"/>
        </a:lnSpc>
        <a:spcBef>
          <a:spcPts val="375"/>
        </a:spcBef>
        <a:buFont typeface="Arial" panose="020B0604020202020204" pitchFamily="34" charset="0"/>
        <a:buChar char="•"/>
        <a:defRPr sz="900" kern="1200">
          <a:solidFill>
            <a:schemeClr val="tx1">
              <a:lumMod val="75000"/>
              <a:lumOff val="25000"/>
            </a:schemeClr>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5AAE1-A1A0-46E3-90A3-CEBF4142CB56}" type="datetimeFigureOut">
              <a:rPr lang="en-US" smtClean="0"/>
              <a:t>11/4/2024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E8349-AC8E-4737-BEA3-94621D256404}" type="slidenum">
              <a:rPr lang="en-US" smtClean="0"/>
              <a:t>‹#›</a:t>
            </a:fld>
            <a:endParaRPr lang="en-US"/>
          </a:p>
        </p:txBody>
      </p:sp>
    </p:spTree>
    <p:extLst>
      <p:ext uri="{BB962C8B-B14F-4D97-AF65-F5344CB8AC3E}">
        <p14:creationId xmlns:p14="http://schemas.microsoft.com/office/powerpoint/2010/main" val="271642295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s://docushare.everett.k12.wa.us/docushare/dsweb/Get/Document-39244/2030P%20Service%20Animals%20in%20Schools.pdf" TargetMode="Externa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hyperlink" Target="https://docushare.everett.k12.wa.us/docushare/dsweb/Get/Document-128533/EPS%20Service%20Animal%20Requirement%20Checklist.docx" TargetMode="Externa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hyperlink" Target="https://www.k12.wa.us/policy-funding/equity-and-civil-rights/resources-school-districts-civil-rights-washington-schools/504-plans-and-students-disabilities" TargetMode="External"/><Relationship Id="rId3" Type="http://schemas.openxmlformats.org/officeDocument/2006/relationships/image" Target="../media/image38.png"/><Relationship Id="rId7" Type="http://schemas.openxmlformats.org/officeDocument/2006/relationships/hyperlink" Target="https://www.k12.wa.us/sites/default/files/public/equity/webinar/Section%20504%20Beyond%20the%20Basics%20Handout%20pdf.pdf" TargetMode="Externa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hyperlink" Target="https://www.youtube.com/watch?v=9rq7ipzQYm4" TargetMode="External"/><Relationship Id="rId5" Type="http://schemas.openxmlformats.org/officeDocument/2006/relationships/hyperlink" Target="https://www.k12.wa.us/sites/default/files/public/equity/pubdocs/20211020_OSPI%20Fall%20Virtual%20Training%20Series_Section%20504%20Handout.pdf" TargetMode="External"/><Relationship Id="rId4" Type="http://schemas.openxmlformats.org/officeDocument/2006/relationships/hyperlink" Target="https://youtu.be/-nNmLNnegyQ" TargetMode="External"/><Relationship Id="rId9" Type="http://schemas.openxmlformats.org/officeDocument/2006/relationships/hyperlink" Target="https://www.k12.wa.us/policy-funding/equity-and-civil-rights/information-families-civil-rights-washington-schools/section-504-students-disabiliti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www2.ed.gov/about/%20offices/list/ocr/letters/colleague-201607-504-adhd.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7DCD5F-608F-3B61-F5FB-C258AF3618A1}"/>
              </a:ext>
            </a:extLst>
          </p:cNvPr>
          <p:cNvSpPr txBox="1"/>
          <p:nvPr/>
        </p:nvSpPr>
        <p:spPr>
          <a:xfrm>
            <a:off x="105700" y="2601"/>
            <a:ext cx="813875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57200"/>
                </a:solidFill>
                <a:effectLst/>
                <a:uLnTx/>
                <a:uFillTx/>
                <a:latin typeface="Neutra Text TF Alt" panose="02000000000000000000" pitchFamily="2" charset="0"/>
                <a:ea typeface="+mn-ea"/>
                <a:cs typeface="+mn-cs"/>
              </a:rPr>
              <a:t>Wanna Play a Game?</a:t>
            </a:r>
          </a:p>
        </p:txBody>
      </p:sp>
      <p:pic>
        <p:nvPicPr>
          <p:cNvPr id="3074" name="Picture 2" descr="What is a Kahoot Quiz and how does it work? — Hyett Education">
            <a:extLst>
              <a:ext uri="{FF2B5EF4-FFF2-40B4-BE49-F238E27FC236}">
                <a16:creationId xmlns:a16="http://schemas.microsoft.com/office/drawing/2014/main" id="{50DC34C9-4325-F968-1886-8F07B1B94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39" y="2281474"/>
            <a:ext cx="7108801" cy="39999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C237256-EFBB-3BE0-EA7A-66A482A4CF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17083">
            <a:off x="1330759" y="1299269"/>
            <a:ext cx="2924577" cy="1685846"/>
          </a:xfrm>
          <a:prstGeom prst="rect">
            <a:avLst/>
          </a:prstGeom>
        </p:spPr>
      </p:pic>
    </p:spTree>
    <p:extLst>
      <p:ext uri="{BB962C8B-B14F-4D97-AF65-F5344CB8AC3E}">
        <p14:creationId xmlns:p14="http://schemas.microsoft.com/office/powerpoint/2010/main" val="147841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10</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Consent to Evaluate</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10" name="Picture 9">
            <a:extLst>
              <a:ext uri="{FF2B5EF4-FFF2-40B4-BE49-F238E27FC236}">
                <a16:creationId xmlns:a16="http://schemas.microsoft.com/office/drawing/2014/main" id="{469E6422-9BAC-A7DE-E462-D372BE28E7DA}"/>
              </a:ext>
            </a:extLst>
          </p:cNvPr>
          <p:cNvPicPr>
            <a:picLocks noChangeAspect="1"/>
          </p:cNvPicPr>
          <p:nvPr/>
        </p:nvPicPr>
        <p:blipFill rotWithShape="1">
          <a:blip r:embed="rId3"/>
          <a:srcRect t="71076"/>
          <a:stretch/>
        </p:blipFill>
        <p:spPr>
          <a:xfrm>
            <a:off x="619874" y="2695860"/>
            <a:ext cx="7900099" cy="1520982"/>
          </a:xfrm>
          <a:prstGeom prst="rect">
            <a:avLst/>
          </a:prstGeom>
        </p:spPr>
      </p:pic>
      <p:sp>
        <p:nvSpPr>
          <p:cNvPr id="7" name="TextBox 6">
            <a:extLst>
              <a:ext uri="{FF2B5EF4-FFF2-40B4-BE49-F238E27FC236}">
                <a16:creationId xmlns:a16="http://schemas.microsoft.com/office/drawing/2014/main" id="{ABC117CF-0F4F-A67E-C997-433C64D25960}"/>
              </a:ext>
            </a:extLst>
          </p:cNvPr>
          <p:cNvSpPr txBox="1"/>
          <p:nvPr/>
        </p:nvSpPr>
        <p:spPr>
          <a:xfrm>
            <a:off x="1047974" y="4737641"/>
            <a:ext cx="7043900" cy="830997"/>
          </a:xfrm>
          <a:prstGeom prst="rect">
            <a:avLst/>
          </a:prstGeom>
          <a:noFill/>
          <a:ln>
            <a:solidFill>
              <a:srgbClr val="093C71"/>
            </a:solidFill>
          </a:ln>
        </p:spPr>
        <p:txBody>
          <a:bodyPr wrap="square" rtlCol="0">
            <a:spAutoFit/>
          </a:bodyPr>
          <a:lstStyle/>
          <a:p>
            <a:r>
              <a:rPr lang="en-US" sz="1600" b="0" i="0" u="none" strike="noStrike" baseline="0" dirty="0"/>
              <a:t>The school must have </a:t>
            </a:r>
            <a:r>
              <a:rPr lang="en-US" sz="1600" b="1" i="0" u="none" strike="noStrike" baseline="0" dirty="0"/>
              <a:t>consent from a parent or guardian </a:t>
            </a:r>
            <a:r>
              <a:rPr lang="en-US" sz="1600" b="0" i="0" u="none" strike="noStrike" baseline="0" dirty="0"/>
              <a:t>before the evaluation begins. Without consent, a 504 team cannot evaluate a student or continue the 504 process. </a:t>
            </a:r>
            <a:endParaRPr lang="en-US" sz="1600" dirty="0"/>
          </a:p>
        </p:txBody>
      </p:sp>
      <p:sp>
        <p:nvSpPr>
          <p:cNvPr id="8" name="Oval 7">
            <a:extLst>
              <a:ext uri="{FF2B5EF4-FFF2-40B4-BE49-F238E27FC236}">
                <a16:creationId xmlns:a16="http://schemas.microsoft.com/office/drawing/2014/main" id="{06434813-4E12-3DCB-761E-2E2025BC7EFC}"/>
              </a:ext>
            </a:extLst>
          </p:cNvPr>
          <p:cNvSpPr/>
          <p:nvPr/>
        </p:nvSpPr>
        <p:spPr>
          <a:xfrm>
            <a:off x="239929" y="2613087"/>
            <a:ext cx="4626321" cy="1686527"/>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30D099-C5FE-4428-2492-C7CC40FFA5F2}"/>
              </a:ext>
            </a:extLst>
          </p:cNvPr>
          <p:cNvPicPr>
            <a:picLocks noChangeAspect="1"/>
          </p:cNvPicPr>
          <p:nvPr/>
        </p:nvPicPr>
        <p:blipFill>
          <a:blip r:embed="rId4"/>
          <a:stretch>
            <a:fillRect/>
          </a:stretch>
        </p:blipFill>
        <p:spPr>
          <a:xfrm>
            <a:off x="1855111" y="1013657"/>
            <a:ext cx="5433777" cy="1343563"/>
          </a:xfrm>
          <a:prstGeom prst="rect">
            <a:avLst/>
          </a:prstGeom>
        </p:spPr>
      </p:pic>
    </p:spTree>
    <p:extLst>
      <p:ext uri="{BB962C8B-B14F-4D97-AF65-F5344CB8AC3E}">
        <p14:creationId xmlns:p14="http://schemas.microsoft.com/office/powerpoint/2010/main" val="377496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11</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Private Schools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2" name="Picture 1">
            <a:extLst>
              <a:ext uri="{FF2B5EF4-FFF2-40B4-BE49-F238E27FC236}">
                <a16:creationId xmlns:a16="http://schemas.microsoft.com/office/drawing/2014/main" id="{ACF72FC8-E432-8F6B-13F8-BC88B2FB22BF}"/>
              </a:ext>
            </a:extLst>
          </p:cNvPr>
          <p:cNvPicPr>
            <a:picLocks noChangeAspect="1"/>
          </p:cNvPicPr>
          <p:nvPr/>
        </p:nvPicPr>
        <p:blipFill rotWithShape="1">
          <a:blip r:embed="rId3"/>
          <a:srcRect t="71564"/>
          <a:stretch/>
        </p:blipFill>
        <p:spPr>
          <a:xfrm>
            <a:off x="372318" y="3144115"/>
            <a:ext cx="8427135" cy="1593866"/>
          </a:xfrm>
          <a:prstGeom prst="rect">
            <a:avLst/>
          </a:prstGeom>
        </p:spPr>
      </p:pic>
      <p:sp>
        <p:nvSpPr>
          <p:cNvPr id="6" name="Oval 5">
            <a:extLst>
              <a:ext uri="{FF2B5EF4-FFF2-40B4-BE49-F238E27FC236}">
                <a16:creationId xmlns:a16="http://schemas.microsoft.com/office/drawing/2014/main" id="{158808DA-A7E8-3EE0-FAB3-F68BA20A42C6}"/>
              </a:ext>
            </a:extLst>
          </p:cNvPr>
          <p:cNvSpPr/>
          <p:nvPr/>
        </p:nvSpPr>
        <p:spPr>
          <a:xfrm>
            <a:off x="4345662" y="3051454"/>
            <a:ext cx="4626321" cy="1686527"/>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187FE40-C72D-03A8-8AE5-C91E668DB515}"/>
              </a:ext>
            </a:extLst>
          </p:cNvPr>
          <p:cNvPicPr>
            <a:picLocks noChangeAspect="1"/>
          </p:cNvPicPr>
          <p:nvPr/>
        </p:nvPicPr>
        <p:blipFill>
          <a:blip r:embed="rId4"/>
          <a:stretch>
            <a:fillRect/>
          </a:stretch>
        </p:blipFill>
        <p:spPr>
          <a:xfrm>
            <a:off x="1756174" y="1620171"/>
            <a:ext cx="6048110" cy="1303048"/>
          </a:xfrm>
          <a:prstGeom prst="rect">
            <a:avLst/>
          </a:prstGeom>
        </p:spPr>
      </p:pic>
    </p:spTree>
    <p:extLst>
      <p:ext uri="{BB962C8B-B14F-4D97-AF65-F5344CB8AC3E}">
        <p14:creationId xmlns:p14="http://schemas.microsoft.com/office/powerpoint/2010/main" val="310641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12</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Private Schools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8" name="Picture 7">
            <a:extLst>
              <a:ext uri="{FF2B5EF4-FFF2-40B4-BE49-F238E27FC236}">
                <a16:creationId xmlns:a16="http://schemas.microsoft.com/office/drawing/2014/main" id="{F6911D2B-59BC-E7A9-8B51-2A5C6FF1038C}"/>
              </a:ext>
            </a:extLst>
          </p:cNvPr>
          <p:cNvPicPr>
            <a:picLocks noChangeAspect="1"/>
          </p:cNvPicPr>
          <p:nvPr/>
        </p:nvPicPr>
        <p:blipFill>
          <a:blip r:embed="rId3"/>
          <a:stretch>
            <a:fillRect/>
          </a:stretch>
        </p:blipFill>
        <p:spPr>
          <a:xfrm>
            <a:off x="1660387" y="1154234"/>
            <a:ext cx="5819075" cy="1414483"/>
          </a:xfrm>
          <a:prstGeom prst="rect">
            <a:avLst/>
          </a:prstGeom>
        </p:spPr>
      </p:pic>
      <p:grpSp>
        <p:nvGrpSpPr>
          <p:cNvPr id="17" name="Group 16">
            <a:extLst>
              <a:ext uri="{FF2B5EF4-FFF2-40B4-BE49-F238E27FC236}">
                <a16:creationId xmlns:a16="http://schemas.microsoft.com/office/drawing/2014/main" id="{15690B2B-AA8E-C845-723D-4BDCB1B06945}"/>
              </a:ext>
            </a:extLst>
          </p:cNvPr>
          <p:cNvGrpSpPr/>
          <p:nvPr/>
        </p:nvGrpSpPr>
        <p:grpSpPr>
          <a:xfrm>
            <a:off x="492058" y="3017419"/>
            <a:ext cx="8159883" cy="2543729"/>
            <a:chOff x="492058" y="3017419"/>
            <a:chExt cx="8159883" cy="2543729"/>
          </a:xfrm>
        </p:grpSpPr>
        <p:grpSp>
          <p:nvGrpSpPr>
            <p:cNvPr id="16" name="Group 15">
              <a:extLst>
                <a:ext uri="{FF2B5EF4-FFF2-40B4-BE49-F238E27FC236}">
                  <a16:creationId xmlns:a16="http://schemas.microsoft.com/office/drawing/2014/main" id="{2F7529F5-0211-92D3-CA91-6E931BBA43DA}"/>
                </a:ext>
              </a:extLst>
            </p:cNvPr>
            <p:cNvGrpSpPr/>
            <p:nvPr/>
          </p:nvGrpSpPr>
          <p:grpSpPr>
            <a:xfrm>
              <a:off x="492058" y="3017419"/>
              <a:ext cx="8159883" cy="2543729"/>
              <a:chOff x="492058" y="3017419"/>
              <a:chExt cx="8159883" cy="2543729"/>
            </a:xfrm>
          </p:grpSpPr>
          <p:pic>
            <p:nvPicPr>
              <p:cNvPr id="10" name="Picture 9">
                <a:extLst>
                  <a:ext uri="{FF2B5EF4-FFF2-40B4-BE49-F238E27FC236}">
                    <a16:creationId xmlns:a16="http://schemas.microsoft.com/office/drawing/2014/main" id="{2BA8C36F-06ED-BD41-AC6A-19D54D28172F}"/>
                  </a:ext>
                </a:extLst>
              </p:cNvPr>
              <p:cNvPicPr>
                <a:picLocks noChangeAspect="1"/>
              </p:cNvPicPr>
              <p:nvPr/>
            </p:nvPicPr>
            <p:blipFill>
              <a:blip r:embed="rId4"/>
              <a:stretch>
                <a:fillRect/>
              </a:stretch>
            </p:blipFill>
            <p:spPr>
              <a:xfrm>
                <a:off x="492058" y="3017419"/>
                <a:ext cx="8159883" cy="2543729"/>
              </a:xfrm>
              <a:prstGeom prst="rect">
                <a:avLst/>
              </a:prstGeom>
            </p:spPr>
          </p:pic>
          <p:sp>
            <p:nvSpPr>
              <p:cNvPr id="13" name="Rectangle 12">
                <a:extLst>
                  <a:ext uri="{FF2B5EF4-FFF2-40B4-BE49-F238E27FC236}">
                    <a16:creationId xmlns:a16="http://schemas.microsoft.com/office/drawing/2014/main" id="{B4F7F4D1-4D5E-3A03-9DBB-1E0DA8C146F0}"/>
                  </a:ext>
                </a:extLst>
              </p:cNvPr>
              <p:cNvSpPr/>
              <p:nvPr/>
            </p:nvSpPr>
            <p:spPr>
              <a:xfrm>
                <a:off x="3793393" y="3313715"/>
                <a:ext cx="669957" cy="706171"/>
              </a:xfrm>
              <a:prstGeom prst="rect">
                <a:avLst/>
              </a:prstGeom>
              <a:solidFill>
                <a:srgbClr val="E21B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6AD6A5-A584-C75F-B62E-B10FDA05048D}"/>
                  </a:ext>
                </a:extLst>
              </p:cNvPr>
              <p:cNvSpPr/>
              <p:nvPr/>
            </p:nvSpPr>
            <p:spPr>
              <a:xfrm>
                <a:off x="7694900" y="3313715"/>
                <a:ext cx="669957" cy="706171"/>
              </a:xfrm>
              <a:prstGeom prst="rect">
                <a:avLst/>
              </a:prstGeom>
              <a:solidFill>
                <a:srgbClr val="136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A5C6DD0-F335-8B82-5008-71039C60AF04}"/>
                  </a:ext>
                </a:extLst>
              </p:cNvPr>
              <p:cNvSpPr/>
              <p:nvPr/>
            </p:nvSpPr>
            <p:spPr>
              <a:xfrm>
                <a:off x="3757188" y="4585578"/>
                <a:ext cx="669957" cy="706171"/>
              </a:xfrm>
              <a:prstGeom prst="rect">
                <a:avLst/>
              </a:prstGeom>
              <a:solidFill>
                <a:srgbClr val="D89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740466BB-B716-926C-E694-24AC86FAAF16}"/>
                </a:ext>
              </a:extLst>
            </p:cNvPr>
            <p:cNvSpPr/>
            <p:nvPr/>
          </p:nvSpPr>
          <p:spPr>
            <a:xfrm>
              <a:off x="4612893" y="4338929"/>
              <a:ext cx="4039048" cy="12222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5">
            <a:extLst>
              <a:ext uri="{FF2B5EF4-FFF2-40B4-BE49-F238E27FC236}">
                <a16:creationId xmlns:a16="http://schemas.microsoft.com/office/drawing/2014/main" id="{158808DA-A7E8-3EE0-FAB3-F68BA20A42C6}"/>
              </a:ext>
            </a:extLst>
          </p:cNvPr>
          <p:cNvSpPr/>
          <p:nvPr/>
        </p:nvSpPr>
        <p:spPr>
          <a:xfrm>
            <a:off x="458561" y="4152165"/>
            <a:ext cx="4187830" cy="1477120"/>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828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13</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Extra-Curricular Supports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17D3C558-D97B-AFE6-B2B4-123DFA8D2211}"/>
              </a:ext>
            </a:extLst>
          </p:cNvPr>
          <p:cNvPicPr>
            <a:picLocks noChangeAspect="1"/>
          </p:cNvPicPr>
          <p:nvPr/>
        </p:nvPicPr>
        <p:blipFill rotWithShape="1">
          <a:blip r:embed="rId3"/>
          <a:srcRect t="71784"/>
          <a:stretch/>
        </p:blipFill>
        <p:spPr>
          <a:xfrm>
            <a:off x="771411" y="2918991"/>
            <a:ext cx="7610232" cy="1430449"/>
          </a:xfrm>
          <a:prstGeom prst="rect">
            <a:avLst/>
          </a:prstGeom>
        </p:spPr>
      </p:pic>
      <p:sp>
        <p:nvSpPr>
          <p:cNvPr id="11" name="TextBox 10">
            <a:extLst>
              <a:ext uri="{FF2B5EF4-FFF2-40B4-BE49-F238E27FC236}">
                <a16:creationId xmlns:a16="http://schemas.microsoft.com/office/drawing/2014/main" id="{F811FCAD-9F99-DC5C-C6B2-5CAC9DB1B1B5}"/>
              </a:ext>
            </a:extLst>
          </p:cNvPr>
          <p:cNvSpPr txBox="1"/>
          <p:nvPr/>
        </p:nvSpPr>
        <p:spPr>
          <a:xfrm>
            <a:off x="1003821" y="4683320"/>
            <a:ext cx="7145412" cy="1077218"/>
          </a:xfrm>
          <a:prstGeom prst="rect">
            <a:avLst/>
          </a:prstGeom>
          <a:noFill/>
          <a:ln>
            <a:solidFill>
              <a:srgbClr val="093C71"/>
            </a:solidFill>
          </a:ln>
        </p:spPr>
        <p:txBody>
          <a:bodyPr wrap="square" rtlCol="0">
            <a:spAutoFit/>
          </a:bodyPr>
          <a:lstStyle/>
          <a:p>
            <a:r>
              <a:rPr lang="en-US" sz="1600" b="0" i="0" u="none" strike="noStrike" baseline="0" dirty="0"/>
              <a:t>Public schools must provide appropriate accommodations, aids, and services to eligible students who need these accommodations to participate in, and benefit from, their education. This includes all programs and activities sponsored by the school, such as sports and field trips. </a:t>
            </a:r>
            <a:endParaRPr lang="en-US" sz="1600" dirty="0"/>
          </a:p>
        </p:txBody>
      </p:sp>
      <p:sp>
        <p:nvSpPr>
          <p:cNvPr id="12" name="Oval 11">
            <a:extLst>
              <a:ext uri="{FF2B5EF4-FFF2-40B4-BE49-F238E27FC236}">
                <a16:creationId xmlns:a16="http://schemas.microsoft.com/office/drawing/2014/main" id="{AA483458-78B4-220F-5E27-FDF3D76F1C04}"/>
              </a:ext>
            </a:extLst>
          </p:cNvPr>
          <p:cNvSpPr/>
          <p:nvPr/>
        </p:nvSpPr>
        <p:spPr>
          <a:xfrm>
            <a:off x="590341" y="2893926"/>
            <a:ext cx="4148049" cy="1430449"/>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31A6EC-A933-F68B-5691-A5523C5E1939}"/>
              </a:ext>
            </a:extLst>
          </p:cNvPr>
          <p:cNvPicPr>
            <a:picLocks noChangeAspect="1"/>
          </p:cNvPicPr>
          <p:nvPr/>
        </p:nvPicPr>
        <p:blipFill>
          <a:blip r:embed="rId4"/>
          <a:stretch>
            <a:fillRect/>
          </a:stretch>
        </p:blipFill>
        <p:spPr>
          <a:xfrm>
            <a:off x="1497266" y="1097462"/>
            <a:ext cx="6149468" cy="1285437"/>
          </a:xfrm>
          <a:prstGeom prst="rect">
            <a:avLst/>
          </a:prstGeom>
        </p:spPr>
      </p:pic>
    </p:spTree>
    <p:extLst>
      <p:ext uri="{BB962C8B-B14F-4D97-AF65-F5344CB8AC3E}">
        <p14:creationId xmlns:p14="http://schemas.microsoft.com/office/powerpoint/2010/main" val="73421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14</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Extra-Curricular Supports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83366588-05E3-BB47-E067-3B318E069C60}"/>
              </a:ext>
            </a:extLst>
          </p:cNvPr>
          <p:cNvPicPr>
            <a:picLocks noChangeAspect="1"/>
          </p:cNvPicPr>
          <p:nvPr/>
        </p:nvPicPr>
        <p:blipFill rotWithShape="1">
          <a:blip r:embed="rId3"/>
          <a:srcRect t="64102"/>
          <a:stretch/>
        </p:blipFill>
        <p:spPr>
          <a:xfrm>
            <a:off x="398316" y="2596940"/>
            <a:ext cx="8343217" cy="1982971"/>
          </a:xfrm>
          <a:prstGeom prst="rect">
            <a:avLst/>
          </a:prstGeom>
        </p:spPr>
      </p:pic>
      <p:sp>
        <p:nvSpPr>
          <p:cNvPr id="2" name="Oval 1">
            <a:extLst>
              <a:ext uri="{FF2B5EF4-FFF2-40B4-BE49-F238E27FC236}">
                <a16:creationId xmlns:a16="http://schemas.microsoft.com/office/drawing/2014/main" id="{DA76B912-1868-AEE3-4DA6-4302A7E24F7F}"/>
              </a:ext>
            </a:extLst>
          </p:cNvPr>
          <p:cNvSpPr/>
          <p:nvPr/>
        </p:nvSpPr>
        <p:spPr>
          <a:xfrm>
            <a:off x="4403139" y="2462544"/>
            <a:ext cx="4405610" cy="1193758"/>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1CEFCAD-17C8-4A67-FED3-6B71C405BAD6}"/>
              </a:ext>
            </a:extLst>
          </p:cNvPr>
          <p:cNvSpPr txBox="1"/>
          <p:nvPr/>
        </p:nvSpPr>
        <p:spPr>
          <a:xfrm>
            <a:off x="748804" y="5015857"/>
            <a:ext cx="7642239" cy="830997"/>
          </a:xfrm>
          <a:prstGeom prst="rect">
            <a:avLst/>
          </a:prstGeom>
          <a:noFill/>
          <a:ln>
            <a:solidFill>
              <a:srgbClr val="093C71"/>
            </a:solidFill>
          </a:ln>
        </p:spPr>
        <p:txBody>
          <a:bodyPr wrap="square" rtlCol="0">
            <a:spAutoFit/>
          </a:bodyPr>
          <a:lstStyle/>
          <a:p>
            <a:r>
              <a:rPr lang="en-US" sz="1600" b="0" i="0" dirty="0">
                <a:solidFill>
                  <a:srgbClr val="202124"/>
                </a:solidFill>
                <a:effectLst/>
              </a:rPr>
              <a:t>School districts can require a level of skill or ability for a student to participate in sports, so long as the selection criteria are not discriminatory.  That said, students with disabilities should be allowed to try out similarly to their non-disabled peers.</a:t>
            </a:r>
            <a:endParaRPr lang="en-US" sz="1600" dirty="0"/>
          </a:p>
        </p:txBody>
      </p:sp>
      <p:pic>
        <p:nvPicPr>
          <p:cNvPr id="9" name="Picture 8">
            <a:extLst>
              <a:ext uri="{FF2B5EF4-FFF2-40B4-BE49-F238E27FC236}">
                <a16:creationId xmlns:a16="http://schemas.microsoft.com/office/drawing/2014/main" id="{21D88151-2922-68AC-723A-29DC1195556A}"/>
              </a:ext>
            </a:extLst>
          </p:cNvPr>
          <p:cNvPicPr>
            <a:picLocks noChangeAspect="1"/>
          </p:cNvPicPr>
          <p:nvPr/>
        </p:nvPicPr>
        <p:blipFill>
          <a:blip r:embed="rId4"/>
          <a:stretch>
            <a:fillRect/>
          </a:stretch>
        </p:blipFill>
        <p:spPr>
          <a:xfrm>
            <a:off x="2001031" y="1055086"/>
            <a:ext cx="5137783" cy="1286456"/>
          </a:xfrm>
          <a:prstGeom prst="rect">
            <a:avLst/>
          </a:prstGeom>
        </p:spPr>
      </p:pic>
    </p:spTree>
    <p:extLst>
      <p:ext uri="{BB962C8B-B14F-4D97-AF65-F5344CB8AC3E}">
        <p14:creationId xmlns:p14="http://schemas.microsoft.com/office/powerpoint/2010/main" val="330839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F5BDC2-48F7-0264-CBBC-A171A684FBA7}"/>
              </a:ext>
            </a:extLst>
          </p:cNvPr>
          <p:cNvPicPr>
            <a:picLocks noChangeAspect="1"/>
          </p:cNvPicPr>
          <p:nvPr/>
        </p:nvPicPr>
        <p:blipFill rotWithShape="1">
          <a:blip r:embed="rId2"/>
          <a:srcRect t="70495"/>
          <a:stretch/>
        </p:blipFill>
        <p:spPr>
          <a:xfrm>
            <a:off x="490033" y="2887262"/>
            <a:ext cx="8146974" cy="2023450"/>
          </a:xfrm>
          <a:prstGeom prst="rect">
            <a:avLst/>
          </a:prstGeom>
        </p:spPr>
      </p:pic>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15</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a:t>
            </a:r>
            <a:r>
              <a:rPr lang="en-US" sz="2500" b="1" dirty="0">
                <a:solidFill>
                  <a:schemeClr val="bg1"/>
                </a:solidFill>
                <a:latin typeface="Myriad Pro"/>
                <a:cs typeface="Myriad Pro"/>
              </a:rPr>
              <a:t>Manifestation Determinations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3"/>
          <a:stretch>
            <a:fillRect/>
          </a:stretch>
        </p:blipFill>
        <p:spPr>
          <a:xfrm>
            <a:off x="8339973" y="342135"/>
            <a:ext cx="452412" cy="414000"/>
          </a:xfrm>
          <a:prstGeom prst="rect">
            <a:avLst/>
          </a:prstGeom>
          <a:solidFill>
            <a:schemeClr val="bg1"/>
          </a:solidFill>
          <a:effectLst>
            <a:softEdge rad="22225"/>
          </a:effectLst>
        </p:spPr>
      </p:pic>
      <p:sp>
        <p:nvSpPr>
          <p:cNvPr id="2" name="Oval 1">
            <a:extLst>
              <a:ext uri="{FF2B5EF4-FFF2-40B4-BE49-F238E27FC236}">
                <a16:creationId xmlns:a16="http://schemas.microsoft.com/office/drawing/2014/main" id="{22334E24-0953-5C46-12F7-A8C65E76F0F3}"/>
              </a:ext>
            </a:extLst>
          </p:cNvPr>
          <p:cNvSpPr/>
          <p:nvPr/>
        </p:nvSpPr>
        <p:spPr>
          <a:xfrm>
            <a:off x="284085" y="2679091"/>
            <a:ext cx="4390931" cy="1499818"/>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3A14500-44F1-574F-1573-57FBC8E8A309}"/>
              </a:ext>
            </a:extLst>
          </p:cNvPr>
          <p:cNvSpPr txBox="1"/>
          <p:nvPr/>
        </p:nvSpPr>
        <p:spPr>
          <a:xfrm>
            <a:off x="4744016" y="5088048"/>
            <a:ext cx="4111750" cy="830997"/>
          </a:xfrm>
          <a:prstGeom prst="rect">
            <a:avLst/>
          </a:prstGeom>
          <a:noFill/>
        </p:spPr>
        <p:txBody>
          <a:bodyPr wrap="square" rtlCol="0">
            <a:spAutoFit/>
          </a:bodyPr>
          <a:lstStyle/>
          <a:p>
            <a:r>
              <a:rPr lang="en-US" sz="1600" i="1" dirty="0"/>
              <a:t>Note: This is one of the </a:t>
            </a:r>
            <a:r>
              <a:rPr lang="en-US" sz="1600" b="1" i="1" dirty="0"/>
              <a:t>purposes</a:t>
            </a:r>
            <a:r>
              <a:rPr lang="en-US" sz="1600" i="1" dirty="0"/>
              <a:t> of the manifestation meeting (which is why it wasn’t the correct answer) </a:t>
            </a:r>
          </a:p>
        </p:txBody>
      </p:sp>
      <p:cxnSp>
        <p:nvCxnSpPr>
          <p:cNvPr id="12" name="Straight Arrow Connector 11">
            <a:extLst>
              <a:ext uri="{FF2B5EF4-FFF2-40B4-BE49-F238E27FC236}">
                <a16:creationId xmlns:a16="http://schemas.microsoft.com/office/drawing/2014/main" id="{4E01B5DE-D47E-D123-A79A-65DBFD062A03}"/>
              </a:ext>
            </a:extLst>
          </p:cNvPr>
          <p:cNvCxnSpPr/>
          <p:nvPr/>
        </p:nvCxnSpPr>
        <p:spPr>
          <a:xfrm flipV="1">
            <a:off x="5631255" y="4684316"/>
            <a:ext cx="144855" cy="43456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B745834-9161-59C7-9623-F480D4D60AF5}"/>
              </a:ext>
            </a:extLst>
          </p:cNvPr>
          <p:cNvPicPr>
            <a:picLocks noChangeAspect="1"/>
          </p:cNvPicPr>
          <p:nvPr/>
        </p:nvPicPr>
        <p:blipFill>
          <a:blip r:embed="rId4"/>
          <a:stretch>
            <a:fillRect/>
          </a:stretch>
        </p:blipFill>
        <p:spPr>
          <a:xfrm>
            <a:off x="1597124" y="1018916"/>
            <a:ext cx="6293784" cy="1401485"/>
          </a:xfrm>
          <a:prstGeom prst="rect">
            <a:avLst/>
          </a:prstGeom>
        </p:spPr>
      </p:pic>
    </p:spTree>
    <p:extLst>
      <p:ext uri="{BB962C8B-B14F-4D97-AF65-F5344CB8AC3E}">
        <p14:creationId xmlns:p14="http://schemas.microsoft.com/office/powerpoint/2010/main" val="109866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16</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endParaRPr lang="en-US" sz="2800" b="1" dirty="0">
              <a:solidFill>
                <a:schemeClr val="bg1"/>
              </a:solidFill>
              <a:latin typeface="Myriad Pro"/>
              <a:cs typeface="Myriad Pro"/>
            </a:endParaRPr>
          </a:p>
        </p:txBody>
      </p:sp>
      <p:sp>
        <p:nvSpPr>
          <p:cNvPr id="8" name="TextBox 7">
            <a:extLst>
              <a:ext uri="{FF2B5EF4-FFF2-40B4-BE49-F238E27FC236}">
                <a16:creationId xmlns:a16="http://schemas.microsoft.com/office/drawing/2014/main" id="{DDEF8AB6-710C-EFCE-3C44-8DFEF91F0E4A}"/>
              </a:ext>
            </a:extLst>
          </p:cNvPr>
          <p:cNvSpPr txBox="1"/>
          <p:nvPr/>
        </p:nvSpPr>
        <p:spPr>
          <a:xfrm>
            <a:off x="427834" y="942588"/>
            <a:ext cx="8284180" cy="5201424"/>
          </a:xfrm>
          <a:prstGeom prst="rect">
            <a:avLst/>
          </a:prstGeom>
          <a:noFill/>
        </p:spPr>
        <p:txBody>
          <a:bodyPr wrap="square" rtlCol="0">
            <a:spAutoFit/>
          </a:bodyPr>
          <a:lstStyle/>
          <a:p>
            <a:r>
              <a:rPr lang="en-US" sz="2400" b="1" i="1" dirty="0">
                <a:solidFill>
                  <a:srgbClr val="FF6B00"/>
                </a:solidFill>
              </a:rPr>
              <a:t>Use form 504-10 for manifestation determinations</a:t>
            </a:r>
          </a:p>
          <a:p>
            <a:endParaRPr lang="en-US" sz="2000" b="1" dirty="0">
              <a:solidFill>
                <a:srgbClr val="093C71"/>
              </a:solidFill>
            </a:endParaRPr>
          </a:p>
          <a:p>
            <a:r>
              <a:rPr lang="en-US" sz="2000" b="1" dirty="0">
                <a:solidFill>
                  <a:srgbClr val="093C71"/>
                </a:solidFill>
              </a:rPr>
              <a:t>Long-Term Removals</a:t>
            </a:r>
          </a:p>
          <a:p>
            <a:pPr marL="342900" indent="-342900">
              <a:buFont typeface="Arial" panose="020B0604020202020204" pitchFamily="34" charset="0"/>
              <a:buChar char="•"/>
            </a:pPr>
            <a:r>
              <a:rPr lang="en-US" sz="2000" dirty="0"/>
              <a:t>If the student is being removed 10 or more consecutive days, the school must conduct a manifestation determination.</a:t>
            </a:r>
          </a:p>
          <a:p>
            <a:endParaRPr lang="en-US" sz="2000" b="1" dirty="0">
              <a:solidFill>
                <a:srgbClr val="093C71"/>
              </a:solidFill>
            </a:endParaRPr>
          </a:p>
          <a:p>
            <a:r>
              <a:rPr lang="en-US" sz="2000" b="1" dirty="0">
                <a:solidFill>
                  <a:srgbClr val="093C71"/>
                </a:solidFill>
              </a:rPr>
              <a:t>Short-Term Removals</a:t>
            </a:r>
          </a:p>
          <a:p>
            <a:pPr marL="342900" indent="-342900">
              <a:buFont typeface="Arial" panose="020B0604020202020204" pitchFamily="34" charset="0"/>
              <a:buChar char="•"/>
            </a:pPr>
            <a:r>
              <a:rPr lang="en-US" sz="2000" dirty="0"/>
              <a:t>If the student is removed less than 10 total school days in a school year, no manifestation is required.</a:t>
            </a:r>
            <a:br>
              <a:rPr lang="en-US" sz="2000" dirty="0"/>
            </a:br>
            <a:endParaRPr lang="en-US" sz="2000" dirty="0"/>
          </a:p>
          <a:p>
            <a:pPr marL="342900" indent="-342900">
              <a:buFont typeface="Arial" panose="020B0604020202020204" pitchFamily="34" charset="0"/>
              <a:buChar char="•"/>
            </a:pPr>
            <a:r>
              <a:rPr lang="en-US" sz="2000" dirty="0"/>
              <a:t>If the student is removed for 10 or more total school days in a school year, a manifestation determination may be required. For short-term removals, the school must conduct a manifestation determination when there is a “pattern of exclusion,” considering the length of each removal, the total days removed, and the proximity of removals to one another.</a:t>
            </a:r>
            <a:endParaRPr lang="en-US" sz="800" dirty="0"/>
          </a:p>
          <a:p>
            <a:endParaRPr lang="en-US" sz="800" dirty="0"/>
          </a:p>
        </p:txBody>
      </p:sp>
      <p:sp>
        <p:nvSpPr>
          <p:cNvPr id="9" name="TextBox 8">
            <a:extLst>
              <a:ext uri="{FF2B5EF4-FFF2-40B4-BE49-F238E27FC236}">
                <a16:creationId xmlns:a16="http://schemas.microsoft.com/office/drawing/2014/main" id="{CF2CB2B9-F08C-4705-874B-EE50F4F72F6F}"/>
              </a:ext>
            </a:extLst>
          </p:cNvPr>
          <p:cNvSpPr txBox="1"/>
          <p:nvPr/>
        </p:nvSpPr>
        <p:spPr>
          <a:xfrm>
            <a:off x="284084"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a:t>
            </a:r>
            <a:r>
              <a:rPr lang="en-US" sz="2500" b="1" dirty="0">
                <a:solidFill>
                  <a:schemeClr val="bg1"/>
                </a:solidFill>
                <a:latin typeface="Myriad Pro"/>
                <a:cs typeface="Myriad Pro"/>
              </a:rPr>
              <a:t>Manifestation Determinations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Tree>
    <p:extLst>
      <p:ext uri="{BB962C8B-B14F-4D97-AF65-F5344CB8AC3E}">
        <p14:creationId xmlns:p14="http://schemas.microsoft.com/office/powerpoint/2010/main" val="3418002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509814-6243-449A-7552-26BE2221D2E0}"/>
              </a:ext>
            </a:extLst>
          </p:cNvPr>
          <p:cNvSpPr txBox="1"/>
          <p:nvPr/>
        </p:nvSpPr>
        <p:spPr>
          <a:xfrm>
            <a:off x="284084"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a:t>
            </a:r>
            <a:r>
              <a:rPr lang="en-US" sz="2500" b="1" dirty="0">
                <a:solidFill>
                  <a:schemeClr val="bg1"/>
                </a:solidFill>
                <a:latin typeface="Myriad Pro"/>
                <a:cs typeface="Myriad Pro"/>
              </a:rPr>
              <a:t>Manifestation Determinations</a:t>
            </a:r>
          </a:p>
        </p:txBody>
      </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17</a:t>
            </a:fld>
            <a:endParaRPr lang="en-US" dirty="0"/>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8" name="TextBox 7">
            <a:extLst>
              <a:ext uri="{FF2B5EF4-FFF2-40B4-BE49-F238E27FC236}">
                <a16:creationId xmlns:a16="http://schemas.microsoft.com/office/drawing/2014/main" id="{DDEF8AB6-710C-EFCE-3C44-8DFEF91F0E4A}"/>
              </a:ext>
            </a:extLst>
          </p:cNvPr>
          <p:cNvSpPr txBox="1"/>
          <p:nvPr/>
        </p:nvSpPr>
        <p:spPr>
          <a:xfrm>
            <a:off x="427835" y="1524736"/>
            <a:ext cx="8284180" cy="3847207"/>
          </a:xfrm>
          <a:prstGeom prst="rect">
            <a:avLst/>
          </a:prstGeom>
          <a:noFill/>
        </p:spPr>
        <p:txBody>
          <a:bodyPr wrap="square" rtlCol="0">
            <a:spAutoFit/>
          </a:bodyPr>
          <a:lstStyle/>
          <a:p>
            <a:r>
              <a:rPr lang="en-US" sz="2000" b="1" dirty="0">
                <a:solidFill>
                  <a:srgbClr val="093C71"/>
                </a:solidFill>
              </a:rPr>
              <a:t>When conducting a manifestation determination, a Section 504 team must consider:</a:t>
            </a:r>
          </a:p>
          <a:p>
            <a:endParaRPr lang="en-US" sz="2000" b="1" dirty="0">
              <a:solidFill>
                <a:srgbClr val="093C71"/>
              </a:solidFill>
            </a:endParaRPr>
          </a:p>
          <a:p>
            <a:pPr marL="457200" indent="-457200">
              <a:buAutoNum type="arabicPeriod"/>
            </a:pPr>
            <a:r>
              <a:rPr lang="en-US" sz="2000" dirty="0"/>
              <a:t>Was the conduct caused by, or did it have a direct and substantial relationship to, the child’s disability?</a:t>
            </a:r>
            <a:br>
              <a:rPr lang="en-US" sz="2000" dirty="0"/>
            </a:br>
            <a:endParaRPr lang="en-US" sz="2000" dirty="0"/>
          </a:p>
          <a:p>
            <a:pPr marL="457200" indent="-457200">
              <a:buAutoNum type="arabicPeriod"/>
            </a:pPr>
            <a:r>
              <a:rPr lang="en-US" sz="2000" dirty="0"/>
              <a:t>Was the conduct the direct result of the school’s failure to implement the Section 504 plan?</a:t>
            </a:r>
          </a:p>
          <a:p>
            <a:endParaRPr lang="en-US" sz="2000" dirty="0"/>
          </a:p>
          <a:p>
            <a:r>
              <a:rPr lang="en-US" sz="2000" dirty="0"/>
              <a:t>If the answer to </a:t>
            </a:r>
            <a:r>
              <a:rPr lang="en-US" sz="2000" b="1" dirty="0">
                <a:solidFill>
                  <a:srgbClr val="093C71"/>
                </a:solidFill>
              </a:rPr>
              <a:t>either question is </a:t>
            </a:r>
            <a:r>
              <a:rPr lang="en-US" sz="2400" b="1" dirty="0">
                <a:solidFill>
                  <a:srgbClr val="FF6B00"/>
                </a:solidFill>
              </a:rPr>
              <a:t>yes</a:t>
            </a:r>
            <a:r>
              <a:rPr lang="en-US" sz="2000" dirty="0"/>
              <a:t>, the school cannot remove the student for the behavior. Rather, consider revisiting the Section 504 plan and conducting a re-evaluation.</a:t>
            </a:r>
            <a:endParaRPr lang="en-US" sz="800" dirty="0"/>
          </a:p>
        </p:txBody>
      </p:sp>
      <p:sp>
        <p:nvSpPr>
          <p:cNvPr id="6" name="TextBox 5">
            <a:extLst>
              <a:ext uri="{FF2B5EF4-FFF2-40B4-BE49-F238E27FC236}">
                <a16:creationId xmlns:a16="http://schemas.microsoft.com/office/drawing/2014/main" id="{7E49CACE-8430-046C-7568-2BB95792DD6F}"/>
              </a:ext>
            </a:extLst>
          </p:cNvPr>
          <p:cNvSpPr txBox="1"/>
          <p:nvPr/>
        </p:nvSpPr>
        <p:spPr>
          <a:xfrm>
            <a:off x="427835" y="984661"/>
            <a:ext cx="4572000" cy="707886"/>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endParaRPr lang="en-US" sz="2000" dirty="0"/>
          </a:p>
        </p:txBody>
      </p:sp>
      <p:pic>
        <p:nvPicPr>
          <p:cNvPr id="7" name="Picture 6">
            <a:extLst>
              <a:ext uri="{FF2B5EF4-FFF2-40B4-BE49-F238E27FC236}">
                <a16:creationId xmlns:a16="http://schemas.microsoft.com/office/drawing/2014/main" id="{7C8E6AE7-6A4D-3F26-4994-28AEB3DAB3A8}"/>
              </a:ext>
            </a:extLst>
          </p:cNvPr>
          <p:cNvPicPr>
            <a:picLocks noChangeAspect="1"/>
          </p:cNvPicPr>
          <p:nvPr/>
        </p:nvPicPr>
        <p:blipFill rotWithShape="1">
          <a:blip r:embed="rId3"/>
          <a:srcRect l="57889" t="28748" r="-165" b="22955"/>
          <a:stretch/>
        </p:blipFill>
        <p:spPr>
          <a:xfrm>
            <a:off x="7188451" y="5078994"/>
            <a:ext cx="1678252" cy="1077362"/>
          </a:xfrm>
          <a:prstGeom prst="rect">
            <a:avLst/>
          </a:prstGeom>
        </p:spPr>
      </p:pic>
    </p:spTree>
    <p:extLst>
      <p:ext uri="{BB962C8B-B14F-4D97-AF65-F5344CB8AC3E}">
        <p14:creationId xmlns:p14="http://schemas.microsoft.com/office/powerpoint/2010/main" val="416950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18</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Service Animals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F92C3661-E1B0-B391-EA6D-64CC8060FA34}"/>
              </a:ext>
            </a:extLst>
          </p:cNvPr>
          <p:cNvPicPr>
            <a:picLocks noChangeAspect="1"/>
          </p:cNvPicPr>
          <p:nvPr/>
        </p:nvPicPr>
        <p:blipFill rotWithShape="1">
          <a:blip r:embed="rId3"/>
          <a:srcRect t="70906"/>
          <a:stretch/>
        </p:blipFill>
        <p:spPr>
          <a:xfrm>
            <a:off x="666591" y="3033404"/>
            <a:ext cx="7806668" cy="1508386"/>
          </a:xfrm>
          <a:prstGeom prst="rect">
            <a:avLst/>
          </a:prstGeom>
        </p:spPr>
      </p:pic>
      <p:sp>
        <p:nvSpPr>
          <p:cNvPr id="2" name="Oval 1">
            <a:extLst>
              <a:ext uri="{FF2B5EF4-FFF2-40B4-BE49-F238E27FC236}">
                <a16:creationId xmlns:a16="http://schemas.microsoft.com/office/drawing/2014/main" id="{55866960-C996-4B28-5F3A-82A3278ACD22}"/>
              </a:ext>
            </a:extLst>
          </p:cNvPr>
          <p:cNvSpPr/>
          <p:nvPr/>
        </p:nvSpPr>
        <p:spPr>
          <a:xfrm>
            <a:off x="666591" y="3610360"/>
            <a:ext cx="3738337" cy="1184479"/>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72ED041-122C-CDE9-EF22-9F4FE13C8833}"/>
              </a:ext>
            </a:extLst>
          </p:cNvPr>
          <p:cNvPicPr>
            <a:picLocks noChangeAspect="1"/>
          </p:cNvPicPr>
          <p:nvPr/>
        </p:nvPicPr>
        <p:blipFill>
          <a:blip r:embed="rId4"/>
          <a:stretch>
            <a:fillRect/>
          </a:stretch>
        </p:blipFill>
        <p:spPr>
          <a:xfrm>
            <a:off x="1325550" y="1472301"/>
            <a:ext cx="6488750" cy="1140393"/>
          </a:xfrm>
          <a:prstGeom prst="rect">
            <a:avLst/>
          </a:prstGeom>
        </p:spPr>
      </p:pic>
    </p:spTree>
    <p:extLst>
      <p:ext uri="{BB962C8B-B14F-4D97-AF65-F5344CB8AC3E}">
        <p14:creationId xmlns:p14="http://schemas.microsoft.com/office/powerpoint/2010/main" val="295395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19</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Service Animals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9E8A0B5A-164A-A183-9FEB-28AD46916CB1}"/>
              </a:ext>
            </a:extLst>
          </p:cNvPr>
          <p:cNvPicPr>
            <a:picLocks noChangeAspect="1"/>
          </p:cNvPicPr>
          <p:nvPr/>
        </p:nvPicPr>
        <p:blipFill rotWithShape="1">
          <a:blip r:embed="rId3"/>
          <a:srcRect t="64288"/>
          <a:stretch/>
        </p:blipFill>
        <p:spPr>
          <a:xfrm>
            <a:off x="506968" y="2832341"/>
            <a:ext cx="8130064" cy="1929661"/>
          </a:xfrm>
          <a:prstGeom prst="rect">
            <a:avLst/>
          </a:prstGeom>
        </p:spPr>
      </p:pic>
      <p:sp>
        <p:nvSpPr>
          <p:cNvPr id="2" name="Oval 1">
            <a:extLst>
              <a:ext uri="{FF2B5EF4-FFF2-40B4-BE49-F238E27FC236}">
                <a16:creationId xmlns:a16="http://schemas.microsoft.com/office/drawing/2014/main" id="{924292B0-AF26-09B2-502D-7A70CC23FDC1}"/>
              </a:ext>
            </a:extLst>
          </p:cNvPr>
          <p:cNvSpPr/>
          <p:nvPr/>
        </p:nvSpPr>
        <p:spPr>
          <a:xfrm>
            <a:off x="284085" y="3664389"/>
            <a:ext cx="4390931" cy="1295389"/>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400BB3C-71DB-3A97-422F-9B4D2C18B891}"/>
              </a:ext>
            </a:extLst>
          </p:cNvPr>
          <p:cNvPicPr>
            <a:picLocks noChangeAspect="1"/>
          </p:cNvPicPr>
          <p:nvPr/>
        </p:nvPicPr>
        <p:blipFill>
          <a:blip r:embed="rId4"/>
          <a:stretch>
            <a:fillRect/>
          </a:stretch>
        </p:blipFill>
        <p:spPr>
          <a:xfrm>
            <a:off x="1599258" y="1311152"/>
            <a:ext cx="6151516" cy="1088023"/>
          </a:xfrm>
          <a:prstGeom prst="rect">
            <a:avLst/>
          </a:prstGeom>
        </p:spPr>
      </p:pic>
    </p:spTree>
    <p:extLst>
      <p:ext uri="{BB962C8B-B14F-4D97-AF65-F5344CB8AC3E}">
        <p14:creationId xmlns:p14="http://schemas.microsoft.com/office/powerpoint/2010/main" val="428611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Accommodations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10" name="TextBox 9">
            <a:extLst>
              <a:ext uri="{FF2B5EF4-FFF2-40B4-BE49-F238E27FC236}">
                <a16:creationId xmlns:a16="http://schemas.microsoft.com/office/drawing/2014/main" id="{60132FCF-F27B-9A3B-10BF-10BA5E24C68C}"/>
              </a:ext>
            </a:extLst>
          </p:cNvPr>
          <p:cNvSpPr txBox="1"/>
          <p:nvPr/>
        </p:nvSpPr>
        <p:spPr>
          <a:xfrm>
            <a:off x="1300108" y="4901614"/>
            <a:ext cx="6539630" cy="584775"/>
          </a:xfrm>
          <a:prstGeom prst="rect">
            <a:avLst/>
          </a:prstGeom>
          <a:noFill/>
          <a:ln>
            <a:solidFill>
              <a:srgbClr val="093C71"/>
            </a:solidFill>
          </a:ln>
        </p:spPr>
        <p:txBody>
          <a:bodyPr wrap="square" rtlCol="0">
            <a:spAutoFit/>
          </a:bodyPr>
          <a:lstStyle/>
          <a:p>
            <a:r>
              <a:rPr lang="en-US" sz="1600" b="0" i="0" u="none" strike="noStrike" baseline="0" dirty="0"/>
              <a:t>504 accommodations should</a:t>
            </a:r>
            <a:r>
              <a:rPr lang="en-US" sz="1600" b="0" i="0" u="none" strike="noStrike" dirty="0"/>
              <a:t> also not change the reliability and validity of any assignment (OSPI)</a:t>
            </a:r>
            <a:endParaRPr lang="en-US" sz="1600" dirty="0"/>
          </a:p>
        </p:txBody>
      </p:sp>
      <p:pic>
        <p:nvPicPr>
          <p:cNvPr id="7" name="Picture 6">
            <a:extLst>
              <a:ext uri="{FF2B5EF4-FFF2-40B4-BE49-F238E27FC236}">
                <a16:creationId xmlns:a16="http://schemas.microsoft.com/office/drawing/2014/main" id="{CF80CB08-EAE5-92EE-8886-E0B023C52E48}"/>
              </a:ext>
            </a:extLst>
          </p:cNvPr>
          <p:cNvPicPr>
            <a:picLocks noChangeAspect="1"/>
          </p:cNvPicPr>
          <p:nvPr/>
        </p:nvPicPr>
        <p:blipFill>
          <a:blip r:embed="rId3"/>
          <a:stretch>
            <a:fillRect/>
          </a:stretch>
        </p:blipFill>
        <p:spPr>
          <a:xfrm>
            <a:off x="1523893" y="1064558"/>
            <a:ext cx="6096214" cy="1316782"/>
          </a:xfrm>
          <a:prstGeom prst="rect">
            <a:avLst/>
          </a:prstGeom>
        </p:spPr>
      </p:pic>
      <p:pic>
        <p:nvPicPr>
          <p:cNvPr id="11" name="Picture 10">
            <a:extLst>
              <a:ext uri="{FF2B5EF4-FFF2-40B4-BE49-F238E27FC236}">
                <a16:creationId xmlns:a16="http://schemas.microsoft.com/office/drawing/2014/main" id="{18DBEE94-AC02-1466-1312-0C8056A37E14}"/>
              </a:ext>
            </a:extLst>
          </p:cNvPr>
          <p:cNvPicPr>
            <a:picLocks noChangeAspect="1"/>
          </p:cNvPicPr>
          <p:nvPr/>
        </p:nvPicPr>
        <p:blipFill rotWithShape="1">
          <a:blip r:embed="rId4"/>
          <a:srcRect t="71076"/>
          <a:stretch/>
        </p:blipFill>
        <p:spPr>
          <a:xfrm>
            <a:off x="619874" y="2695860"/>
            <a:ext cx="7900099" cy="1520982"/>
          </a:xfrm>
          <a:prstGeom prst="rect">
            <a:avLst/>
          </a:prstGeom>
        </p:spPr>
      </p:pic>
      <p:sp>
        <p:nvSpPr>
          <p:cNvPr id="12" name="Oval 11">
            <a:extLst>
              <a:ext uri="{FF2B5EF4-FFF2-40B4-BE49-F238E27FC236}">
                <a16:creationId xmlns:a16="http://schemas.microsoft.com/office/drawing/2014/main" id="{B21BC118-1D7C-FA7B-6725-507D0E583F07}"/>
              </a:ext>
            </a:extLst>
          </p:cNvPr>
          <p:cNvSpPr/>
          <p:nvPr/>
        </p:nvSpPr>
        <p:spPr>
          <a:xfrm>
            <a:off x="239929" y="2613087"/>
            <a:ext cx="4626321" cy="1686527"/>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019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20</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Service Animals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7" name="Picture 6">
            <a:extLst>
              <a:ext uri="{FF2B5EF4-FFF2-40B4-BE49-F238E27FC236}">
                <a16:creationId xmlns:a16="http://schemas.microsoft.com/office/drawing/2014/main" id="{DD7685C8-EF2F-99E2-D7BF-6DE672904E3A}"/>
              </a:ext>
            </a:extLst>
          </p:cNvPr>
          <p:cNvPicPr>
            <a:picLocks noChangeAspect="1"/>
          </p:cNvPicPr>
          <p:nvPr/>
        </p:nvPicPr>
        <p:blipFill>
          <a:blip r:embed="rId3"/>
          <a:stretch>
            <a:fillRect/>
          </a:stretch>
        </p:blipFill>
        <p:spPr>
          <a:xfrm>
            <a:off x="2020637" y="955815"/>
            <a:ext cx="4769463" cy="1906619"/>
          </a:xfrm>
          <a:prstGeom prst="rect">
            <a:avLst/>
          </a:prstGeom>
        </p:spPr>
      </p:pic>
      <p:pic>
        <p:nvPicPr>
          <p:cNvPr id="6" name="Picture 5">
            <a:extLst>
              <a:ext uri="{FF2B5EF4-FFF2-40B4-BE49-F238E27FC236}">
                <a16:creationId xmlns:a16="http://schemas.microsoft.com/office/drawing/2014/main" id="{D9617F4B-830B-A711-F5F7-D4132F378305}"/>
              </a:ext>
            </a:extLst>
          </p:cNvPr>
          <p:cNvPicPr>
            <a:picLocks noChangeAspect="1"/>
          </p:cNvPicPr>
          <p:nvPr/>
        </p:nvPicPr>
        <p:blipFill>
          <a:blip r:embed="rId4"/>
          <a:stretch>
            <a:fillRect/>
          </a:stretch>
        </p:blipFill>
        <p:spPr>
          <a:xfrm>
            <a:off x="372990" y="3192163"/>
            <a:ext cx="4233468" cy="2159068"/>
          </a:xfrm>
          <a:prstGeom prst="rect">
            <a:avLst/>
          </a:prstGeom>
        </p:spPr>
      </p:pic>
      <p:pic>
        <p:nvPicPr>
          <p:cNvPr id="8" name="Picture 7">
            <a:extLst>
              <a:ext uri="{FF2B5EF4-FFF2-40B4-BE49-F238E27FC236}">
                <a16:creationId xmlns:a16="http://schemas.microsoft.com/office/drawing/2014/main" id="{D50330CE-4B46-184F-6532-8A2376A2889A}"/>
              </a:ext>
            </a:extLst>
          </p:cNvPr>
          <p:cNvPicPr>
            <a:picLocks noChangeAspect="1"/>
          </p:cNvPicPr>
          <p:nvPr/>
        </p:nvPicPr>
        <p:blipFill>
          <a:blip r:embed="rId5"/>
          <a:stretch>
            <a:fillRect/>
          </a:stretch>
        </p:blipFill>
        <p:spPr>
          <a:xfrm>
            <a:off x="4738179" y="3192163"/>
            <a:ext cx="4178084" cy="1995540"/>
          </a:xfrm>
          <a:prstGeom prst="rect">
            <a:avLst/>
          </a:prstGeom>
        </p:spPr>
      </p:pic>
      <p:sp>
        <p:nvSpPr>
          <p:cNvPr id="9" name="TextBox 8">
            <a:extLst>
              <a:ext uri="{FF2B5EF4-FFF2-40B4-BE49-F238E27FC236}">
                <a16:creationId xmlns:a16="http://schemas.microsoft.com/office/drawing/2014/main" id="{10D55AD1-D0C6-30C6-6501-289A454C4697}"/>
              </a:ext>
            </a:extLst>
          </p:cNvPr>
          <p:cNvSpPr txBox="1"/>
          <p:nvPr/>
        </p:nvSpPr>
        <p:spPr>
          <a:xfrm>
            <a:off x="1826725" y="5360917"/>
            <a:ext cx="5486400" cy="646331"/>
          </a:xfrm>
          <a:prstGeom prst="rect">
            <a:avLst/>
          </a:prstGeom>
          <a:noFill/>
          <a:ln>
            <a:solidFill>
              <a:srgbClr val="093C71"/>
            </a:solidFill>
          </a:ln>
        </p:spPr>
        <p:txBody>
          <a:bodyPr wrap="square" rtlCol="0">
            <a:spAutoFit/>
          </a:bodyPr>
          <a:lstStyle/>
          <a:p>
            <a:pPr algn="ctr"/>
            <a:r>
              <a:rPr lang="en-US" dirty="0"/>
              <a:t>Click here for helpful EPS resources:</a:t>
            </a:r>
          </a:p>
          <a:p>
            <a:pPr algn="ctr"/>
            <a:r>
              <a:rPr lang="en-US" b="1" dirty="0">
                <a:hlinkClick r:id="rId6"/>
              </a:rPr>
              <a:t>Service Animal Requirement Checklist</a:t>
            </a:r>
            <a:r>
              <a:rPr lang="en-US" b="1" dirty="0"/>
              <a:t> | </a:t>
            </a:r>
            <a:r>
              <a:rPr lang="en-US" sz="1800" b="1" dirty="0">
                <a:solidFill>
                  <a:srgbClr val="093C71"/>
                </a:solidFill>
                <a:hlinkClick r:id="rId7"/>
              </a:rPr>
              <a:t>2030P</a:t>
            </a:r>
            <a:endParaRPr lang="en-US" b="1" dirty="0"/>
          </a:p>
        </p:txBody>
      </p:sp>
    </p:spTree>
    <p:extLst>
      <p:ext uri="{BB962C8B-B14F-4D97-AF65-F5344CB8AC3E}">
        <p14:creationId xmlns:p14="http://schemas.microsoft.com/office/powerpoint/2010/main" val="1873044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21</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ADDITIONAL RESOURCES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2" name="Picture 1">
            <a:extLst>
              <a:ext uri="{FF2B5EF4-FFF2-40B4-BE49-F238E27FC236}">
                <a16:creationId xmlns:a16="http://schemas.microsoft.com/office/drawing/2014/main" id="{A152C9A8-2DB1-F345-4C54-182AF34A70A8}"/>
              </a:ext>
            </a:extLst>
          </p:cNvPr>
          <p:cNvPicPr>
            <a:picLocks noChangeAspect="1"/>
          </p:cNvPicPr>
          <p:nvPr/>
        </p:nvPicPr>
        <p:blipFill rotWithShape="1">
          <a:blip r:embed="rId3"/>
          <a:srcRect t="88924" r="73776"/>
          <a:stretch/>
        </p:blipFill>
        <p:spPr>
          <a:xfrm>
            <a:off x="1084461" y="1470451"/>
            <a:ext cx="4349841" cy="877166"/>
          </a:xfrm>
          <a:prstGeom prst="rect">
            <a:avLst/>
          </a:prstGeom>
        </p:spPr>
      </p:pic>
      <p:sp>
        <p:nvSpPr>
          <p:cNvPr id="6" name="TextBox 5">
            <a:extLst>
              <a:ext uri="{FF2B5EF4-FFF2-40B4-BE49-F238E27FC236}">
                <a16:creationId xmlns:a16="http://schemas.microsoft.com/office/drawing/2014/main" id="{80809C73-59C8-0DE2-B983-36D6D7A27CB7}"/>
              </a:ext>
            </a:extLst>
          </p:cNvPr>
          <p:cNvSpPr txBox="1"/>
          <p:nvPr/>
        </p:nvSpPr>
        <p:spPr>
          <a:xfrm>
            <a:off x="1084461" y="2663294"/>
            <a:ext cx="7007138" cy="2031325"/>
          </a:xfrm>
          <a:prstGeom prst="rect">
            <a:avLst/>
          </a:prstGeom>
          <a:noFill/>
        </p:spPr>
        <p:txBody>
          <a:bodyPr wrap="square" rtlCol="0">
            <a:spAutoFit/>
          </a:bodyPr>
          <a:lstStyle/>
          <a:p>
            <a:pPr marL="285750" indent="-285750">
              <a:buClr>
                <a:srgbClr val="093C71"/>
              </a:buClr>
              <a:buFont typeface="Wingdings" panose="05000000000000000000" pitchFamily="2" charset="2"/>
              <a:buChar char="«"/>
            </a:pPr>
            <a:r>
              <a:rPr lang="en-US" b="0" i="0" u="none" strike="noStrike" dirty="0">
                <a:solidFill>
                  <a:srgbClr val="0967B6"/>
                </a:solidFill>
                <a:effectLst/>
                <a:hlinkClick r:id="rId4"/>
              </a:rPr>
              <a:t>Navigating Section 504 Webinar </a:t>
            </a:r>
            <a:r>
              <a:rPr lang="en-US" b="0" i="0" u="none" strike="noStrike" dirty="0">
                <a:solidFill>
                  <a:srgbClr val="0967B6"/>
                </a:solidFill>
                <a:effectLst/>
              </a:rPr>
              <a:t> | </a:t>
            </a:r>
            <a:r>
              <a:rPr lang="en-US" b="0" i="0" u="none" strike="noStrike" dirty="0">
                <a:solidFill>
                  <a:srgbClr val="0967B6"/>
                </a:solidFill>
                <a:effectLst/>
                <a:hlinkClick r:id="rId5"/>
              </a:rPr>
              <a:t>Slide Deck Handout</a:t>
            </a:r>
            <a:endParaRPr lang="en-US" b="0" i="0" u="none" strike="noStrike" dirty="0">
              <a:solidFill>
                <a:srgbClr val="0967B6"/>
              </a:solidFill>
              <a:effectLst/>
            </a:endParaRPr>
          </a:p>
          <a:p>
            <a:pPr marL="285750" indent="-285750">
              <a:buClr>
                <a:srgbClr val="093C71"/>
              </a:buClr>
              <a:buFont typeface="Wingdings" panose="05000000000000000000" pitchFamily="2" charset="2"/>
              <a:buChar char="«"/>
            </a:pPr>
            <a:endParaRPr lang="en-US" dirty="0">
              <a:solidFill>
                <a:srgbClr val="0967B6"/>
              </a:solidFill>
            </a:endParaRPr>
          </a:p>
          <a:p>
            <a:pPr marL="285750" indent="-285750">
              <a:buClr>
                <a:srgbClr val="093C71"/>
              </a:buClr>
              <a:buFont typeface="Wingdings" panose="05000000000000000000" pitchFamily="2" charset="2"/>
              <a:buChar char="«"/>
            </a:pPr>
            <a:r>
              <a:rPr lang="en-US" b="0" i="0" u="none" strike="noStrike" dirty="0">
                <a:solidFill>
                  <a:srgbClr val="0967B6"/>
                </a:solidFill>
                <a:effectLst/>
                <a:hlinkClick r:id="rId6"/>
              </a:rPr>
              <a:t>Section 504: Beyond the Basics Webinar</a:t>
            </a:r>
            <a:r>
              <a:rPr lang="en-US" b="0" i="0" u="none" strike="noStrike" dirty="0">
                <a:solidFill>
                  <a:srgbClr val="0967B6"/>
                </a:solidFill>
                <a:effectLst/>
              </a:rPr>
              <a:t> | </a:t>
            </a:r>
            <a:r>
              <a:rPr lang="en-US" b="0" i="0" u="none" strike="noStrike" dirty="0">
                <a:solidFill>
                  <a:srgbClr val="0967B6"/>
                </a:solidFill>
                <a:effectLst/>
                <a:hlinkClick r:id="rId7"/>
              </a:rPr>
              <a:t>Slide Deck Handout </a:t>
            </a:r>
            <a:endParaRPr lang="en-US" b="0" i="0" u="none" strike="noStrike" dirty="0">
              <a:solidFill>
                <a:srgbClr val="0967B6"/>
              </a:solidFill>
              <a:effectLst/>
            </a:endParaRPr>
          </a:p>
          <a:p>
            <a:pPr marL="285750" indent="-285750">
              <a:buClr>
                <a:srgbClr val="093C71"/>
              </a:buClr>
              <a:buFont typeface="Wingdings" panose="05000000000000000000" pitchFamily="2" charset="2"/>
              <a:buChar char="«"/>
            </a:pPr>
            <a:endParaRPr lang="en-US" dirty="0">
              <a:solidFill>
                <a:srgbClr val="0967B6"/>
              </a:solidFill>
            </a:endParaRPr>
          </a:p>
          <a:p>
            <a:pPr marL="285750" indent="-285750">
              <a:buClr>
                <a:srgbClr val="093C71"/>
              </a:buClr>
              <a:buFont typeface="Wingdings" panose="05000000000000000000" pitchFamily="2" charset="2"/>
              <a:buChar char="«"/>
            </a:pPr>
            <a:r>
              <a:rPr lang="en-US" dirty="0">
                <a:hlinkClick r:id="rId8"/>
              </a:rPr>
              <a:t>OSPI’s Section 504 Resources for School Districts</a:t>
            </a:r>
            <a:endParaRPr lang="en-US" dirty="0"/>
          </a:p>
          <a:p>
            <a:pPr marL="285750" indent="-285750">
              <a:buClr>
                <a:srgbClr val="093C71"/>
              </a:buClr>
              <a:buFont typeface="Wingdings" panose="05000000000000000000" pitchFamily="2" charset="2"/>
              <a:buChar char="«"/>
            </a:pPr>
            <a:endParaRPr lang="en-US" dirty="0"/>
          </a:p>
          <a:p>
            <a:pPr marL="285750" indent="-285750">
              <a:buClr>
                <a:srgbClr val="093C71"/>
              </a:buClr>
              <a:buFont typeface="Wingdings" panose="05000000000000000000" pitchFamily="2" charset="2"/>
              <a:buChar char="«"/>
            </a:pPr>
            <a:r>
              <a:rPr lang="en-US" dirty="0">
                <a:hlinkClick r:id="rId9"/>
              </a:rPr>
              <a:t>OSPI’s Section 504 Resources for Families</a:t>
            </a:r>
            <a:endParaRPr lang="en-US" dirty="0"/>
          </a:p>
        </p:txBody>
      </p:sp>
    </p:spTree>
    <p:extLst>
      <p:ext uri="{BB962C8B-B14F-4D97-AF65-F5344CB8AC3E}">
        <p14:creationId xmlns:p14="http://schemas.microsoft.com/office/powerpoint/2010/main" val="1700956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Plans of Support</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10" name="TextBox 9">
            <a:extLst>
              <a:ext uri="{FF2B5EF4-FFF2-40B4-BE49-F238E27FC236}">
                <a16:creationId xmlns:a16="http://schemas.microsoft.com/office/drawing/2014/main" id="{60132FCF-F27B-9A3B-10BF-10BA5E24C68C}"/>
              </a:ext>
            </a:extLst>
          </p:cNvPr>
          <p:cNvSpPr txBox="1"/>
          <p:nvPr/>
        </p:nvSpPr>
        <p:spPr>
          <a:xfrm>
            <a:off x="1241259" y="4775632"/>
            <a:ext cx="6657325" cy="830997"/>
          </a:xfrm>
          <a:prstGeom prst="rect">
            <a:avLst/>
          </a:prstGeom>
          <a:noFill/>
          <a:ln>
            <a:solidFill>
              <a:srgbClr val="093C71"/>
            </a:solidFill>
          </a:ln>
        </p:spPr>
        <p:txBody>
          <a:bodyPr wrap="square" rtlCol="0">
            <a:spAutoFit/>
          </a:bodyPr>
          <a:lstStyle/>
          <a:p>
            <a:r>
              <a:rPr lang="en-US" sz="1600" dirty="0"/>
              <a:t>A student may have multiple disabilities that would qualify for both, but an IEP is written to include the accommodations that would otherwise be covered in a 504 plan.</a:t>
            </a:r>
          </a:p>
        </p:txBody>
      </p:sp>
      <p:pic>
        <p:nvPicPr>
          <p:cNvPr id="11" name="Picture 10">
            <a:extLst>
              <a:ext uri="{FF2B5EF4-FFF2-40B4-BE49-F238E27FC236}">
                <a16:creationId xmlns:a16="http://schemas.microsoft.com/office/drawing/2014/main" id="{18DBEE94-AC02-1466-1312-0C8056A37E14}"/>
              </a:ext>
            </a:extLst>
          </p:cNvPr>
          <p:cNvPicPr>
            <a:picLocks noChangeAspect="1"/>
          </p:cNvPicPr>
          <p:nvPr/>
        </p:nvPicPr>
        <p:blipFill rotWithShape="1">
          <a:blip r:embed="rId3"/>
          <a:srcRect t="71076"/>
          <a:stretch/>
        </p:blipFill>
        <p:spPr>
          <a:xfrm>
            <a:off x="619874" y="2695860"/>
            <a:ext cx="7900099" cy="1520982"/>
          </a:xfrm>
          <a:prstGeom prst="rect">
            <a:avLst/>
          </a:prstGeom>
        </p:spPr>
      </p:pic>
      <p:sp>
        <p:nvSpPr>
          <p:cNvPr id="12" name="Oval 11">
            <a:extLst>
              <a:ext uri="{FF2B5EF4-FFF2-40B4-BE49-F238E27FC236}">
                <a16:creationId xmlns:a16="http://schemas.microsoft.com/office/drawing/2014/main" id="{B21BC118-1D7C-FA7B-6725-507D0E583F07}"/>
              </a:ext>
            </a:extLst>
          </p:cNvPr>
          <p:cNvSpPr/>
          <p:nvPr/>
        </p:nvSpPr>
        <p:spPr>
          <a:xfrm>
            <a:off x="4240382" y="2613087"/>
            <a:ext cx="4626321" cy="1686527"/>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4AF6666-91F2-1BDD-B536-809815418FBB}"/>
              </a:ext>
            </a:extLst>
          </p:cNvPr>
          <p:cNvPicPr>
            <a:picLocks noChangeAspect="1"/>
          </p:cNvPicPr>
          <p:nvPr/>
        </p:nvPicPr>
        <p:blipFill>
          <a:blip r:embed="rId4"/>
          <a:stretch>
            <a:fillRect/>
          </a:stretch>
        </p:blipFill>
        <p:spPr>
          <a:xfrm>
            <a:off x="992786" y="1251371"/>
            <a:ext cx="7154273" cy="838317"/>
          </a:xfrm>
          <a:prstGeom prst="rect">
            <a:avLst/>
          </a:prstGeom>
        </p:spPr>
      </p:pic>
    </p:spTree>
    <p:extLst>
      <p:ext uri="{BB962C8B-B14F-4D97-AF65-F5344CB8AC3E}">
        <p14:creationId xmlns:p14="http://schemas.microsoft.com/office/powerpoint/2010/main" val="235020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4</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Eligibility</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8" name="Picture 7">
            <a:extLst>
              <a:ext uri="{FF2B5EF4-FFF2-40B4-BE49-F238E27FC236}">
                <a16:creationId xmlns:a16="http://schemas.microsoft.com/office/drawing/2014/main" id="{552A41CC-1F4E-64A2-9F8A-457D5DBCB616}"/>
              </a:ext>
            </a:extLst>
          </p:cNvPr>
          <p:cNvPicPr>
            <a:picLocks noChangeAspect="1"/>
          </p:cNvPicPr>
          <p:nvPr/>
        </p:nvPicPr>
        <p:blipFill rotWithShape="1">
          <a:blip r:embed="rId3"/>
          <a:srcRect t="71564"/>
          <a:stretch/>
        </p:blipFill>
        <p:spPr>
          <a:xfrm>
            <a:off x="372317" y="2210174"/>
            <a:ext cx="8427135" cy="1593866"/>
          </a:xfrm>
          <a:prstGeom prst="rect">
            <a:avLst/>
          </a:prstGeom>
        </p:spPr>
      </p:pic>
      <p:sp>
        <p:nvSpPr>
          <p:cNvPr id="2" name="Oval 1">
            <a:extLst>
              <a:ext uri="{FF2B5EF4-FFF2-40B4-BE49-F238E27FC236}">
                <a16:creationId xmlns:a16="http://schemas.microsoft.com/office/drawing/2014/main" id="{21243FA0-586F-114D-77A7-87DB04DDA66D}"/>
              </a:ext>
            </a:extLst>
          </p:cNvPr>
          <p:cNvSpPr/>
          <p:nvPr/>
        </p:nvSpPr>
        <p:spPr>
          <a:xfrm>
            <a:off x="4049095" y="2163843"/>
            <a:ext cx="4991758" cy="1686527"/>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1F69FFB-2092-A785-8833-8B5A39C07570}"/>
              </a:ext>
            </a:extLst>
          </p:cNvPr>
          <p:cNvSpPr txBox="1"/>
          <p:nvPr/>
        </p:nvSpPr>
        <p:spPr>
          <a:xfrm>
            <a:off x="435699" y="4004773"/>
            <a:ext cx="8420067" cy="2062103"/>
          </a:xfrm>
          <a:prstGeom prst="rect">
            <a:avLst/>
          </a:prstGeom>
          <a:noFill/>
          <a:ln>
            <a:solidFill>
              <a:srgbClr val="093C71"/>
            </a:solidFill>
          </a:ln>
        </p:spPr>
        <p:txBody>
          <a:bodyPr wrap="square" rtlCol="0">
            <a:spAutoFit/>
          </a:bodyPr>
          <a:lstStyle/>
          <a:p>
            <a:r>
              <a:rPr lang="en-US" sz="1600" dirty="0"/>
              <a:t>Remember, s</a:t>
            </a:r>
            <a:r>
              <a:rPr lang="en-US" sz="1600" b="0" i="0" u="none" strike="noStrike" baseline="0" dirty="0"/>
              <a:t>tudents who are entitled to a 504 plan </a:t>
            </a:r>
            <a:r>
              <a:rPr lang="en-US" sz="1600" b="1" i="0" u="none" strike="noStrike" baseline="0" dirty="0"/>
              <a:t>(1) </a:t>
            </a:r>
            <a:r>
              <a:rPr lang="en-US" sz="1600" b="0" i="0" u="none" strike="noStrike" baseline="0" dirty="0"/>
              <a:t>have a physical or mental impairment which substantially limits one or more major life activities, and </a:t>
            </a:r>
            <a:r>
              <a:rPr lang="en-US" sz="1600" b="1" i="0" u="none" strike="noStrike" baseline="0" dirty="0"/>
              <a:t>(2) </a:t>
            </a:r>
            <a:r>
              <a:rPr lang="en-US" sz="1600" b="0" i="0" u="none" strike="noStrike" baseline="0" dirty="0"/>
              <a:t>need accommodations, aids, or services—</a:t>
            </a:r>
            <a:r>
              <a:rPr lang="en-US" sz="1600" b="0" i="1" u="none" strike="noStrike" baseline="0" dirty="0"/>
              <a:t>because of their disability</a:t>
            </a:r>
            <a:r>
              <a:rPr lang="en-US" sz="1600" b="0" i="0" u="none" strike="noStrike" baseline="0" dirty="0"/>
              <a:t>—so they can access and benefit from their education. </a:t>
            </a:r>
          </a:p>
          <a:p>
            <a:endParaRPr lang="en-US" sz="800" dirty="0"/>
          </a:p>
          <a:p>
            <a:r>
              <a:rPr lang="en-US" sz="1600" dirty="0"/>
              <a:t>Since some students with ADHD will not meet the threshold of #1, #2, or both, not ALL will be eligible for a 504 plan.</a:t>
            </a:r>
          </a:p>
          <a:p>
            <a:endParaRPr lang="en-US" sz="800" dirty="0"/>
          </a:p>
          <a:p>
            <a:r>
              <a:rPr lang="en-US" sz="1600" dirty="0">
                <a:hlinkClick r:id="rId4"/>
              </a:rPr>
              <a:t>Resource Guide on Students with ADHD</a:t>
            </a:r>
            <a:endParaRPr lang="en-US" sz="1600" dirty="0"/>
          </a:p>
        </p:txBody>
      </p:sp>
      <p:pic>
        <p:nvPicPr>
          <p:cNvPr id="10" name="Picture 9">
            <a:extLst>
              <a:ext uri="{FF2B5EF4-FFF2-40B4-BE49-F238E27FC236}">
                <a16:creationId xmlns:a16="http://schemas.microsoft.com/office/drawing/2014/main" id="{7304F9FA-7714-C1F8-7445-581EB7ADB3BD}"/>
              </a:ext>
            </a:extLst>
          </p:cNvPr>
          <p:cNvPicPr>
            <a:picLocks noChangeAspect="1"/>
          </p:cNvPicPr>
          <p:nvPr/>
        </p:nvPicPr>
        <p:blipFill>
          <a:blip r:embed="rId5"/>
          <a:stretch>
            <a:fillRect/>
          </a:stretch>
        </p:blipFill>
        <p:spPr>
          <a:xfrm>
            <a:off x="1621122" y="896661"/>
            <a:ext cx="6049219" cy="1181265"/>
          </a:xfrm>
          <a:prstGeom prst="rect">
            <a:avLst/>
          </a:prstGeom>
        </p:spPr>
      </p:pic>
    </p:spTree>
    <p:extLst>
      <p:ext uri="{BB962C8B-B14F-4D97-AF65-F5344CB8AC3E}">
        <p14:creationId xmlns:p14="http://schemas.microsoft.com/office/powerpoint/2010/main" val="36968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5</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Eligibility</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10" name="TextBox 9">
            <a:extLst>
              <a:ext uri="{FF2B5EF4-FFF2-40B4-BE49-F238E27FC236}">
                <a16:creationId xmlns:a16="http://schemas.microsoft.com/office/drawing/2014/main" id="{60132FCF-F27B-9A3B-10BF-10BA5E24C68C}"/>
              </a:ext>
            </a:extLst>
          </p:cNvPr>
          <p:cNvSpPr txBox="1"/>
          <p:nvPr/>
        </p:nvSpPr>
        <p:spPr>
          <a:xfrm>
            <a:off x="685035" y="4883507"/>
            <a:ext cx="7769778" cy="830997"/>
          </a:xfrm>
          <a:prstGeom prst="rect">
            <a:avLst/>
          </a:prstGeom>
          <a:noFill/>
          <a:ln>
            <a:solidFill>
              <a:srgbClr val="093C71"/>
            </a:solidFill>
          </a:ln>
        </p:spPr>
        <p:txBody>
          <a:bodyPr wrap="square" rtlCol="0">
            <a:spAutoFit/>
          </a:bodyPr>
          <a:lstStyle/>
          <a:p>
            <a:r>
              <a:rPr lang="en-US" sz="1600" b="0" i="0" u="none" strike="noStrike" baseline="0" dirty="0"/>
              <a:t>By definition,</a:t>
            </a:r>
            <a:r>
              <a:rPr lang="en-US" sz="1600" b="0" i="0" u="none" strike="noStrike" dirty="0"/>
              <a:t> a student with a “life threatening health condition” has a physical or mental impairment that substantially limits a major life activity and qualifies as a disabled student under Section 504.</a:t>
            </a:r>
            <a:endParaRPr lang="en-US" sz="1600" dirty="0"/>
          </a:p>
        </p:txBody>
      </p:sp>
      <p:pic>
        <p:nvPicPr>
          <p:cNvPr id="7" name="Picture 6">
            <a:extLst>
              <a:ext uri="{FF2B5EF4-FFF2-40B4-BE49-F238E27FC236}">
                <a16:creationId xmlns:a16="http://schemas.microsoft.com/office/drawing/2014/main" id="{4F940AFA-5DA1-FB2B-C5C1-A0ECE3678FAB}"/>
              </a:ext>
            </a:extLst>
          </p:cNvPr>
          <p:cNvPicPr>
            <a:picLocks noChangeAspect="1"/>
          </p:cNvPicPr>
          <p:nvPr/>
        </p:nvPicPr>
        <p:blipFill>
          <a:blip r:embed="rId3"/>
          <a:stretch>
            <a:fillRect/>
          </a:stretch>
        </p:blipFill>
        <p:spPr>
          <a:xfrm>
            <a:off x="1240600" y="1214051"/>
            <a:ext cx="6662800" cy="1071131"/>
          </a:xfrm>
          <a:prstGeom prst="rect">
            <a:avLst/>
          </a:prstGeom>
        </p:spPr>
      </p:pic>
      <p:grpSp>
        <p:nvGrpSpPr>
          <p:cNvPr id="15" name="Group 14">
            <a:extLst>
              <a:ext uri="{FF2B5EF4-FFF2-40B4-BE49-F238E27FC236}">
                <a16:creationId xmlns:a16="http://schemas.microsoft.com/office/drawing/2014/main" id="{E1E1F163-7818-F72E-8804-79594E8541FA}"/>
              </a:ext>
            </a:extLst>
          </p:cNvPr>
          <p:cNvGrpSpPr/>
          <p:nvPr/>
        </p:nvGrpSpPr>
        <p:grpSpPr>
          <a:xfrm>
            <a:off x="767062" y="2969775"/>
            <a:ext cx="7605724" cy="1378149"/>
            <a:chOff x="767062" y="2969775"/>
            <a:chExt cx="7605724" cy="1378149"/>
          </a:xfrm>
        </p:grpSpPr>
        <p:pic>
          <p:nvPicPr>
            <p:cNvPr id="12" name="Picture 11">
              <a:extLst>
                <a:ext uri="{FF2B5EF4-FFF2-40B4-BE49-F238E27FC236}">
                  <a16:creationId xmlns:a16="http://schemas.microsoft.com/office/drawing/2014/main" id="{FBBFE1B3-3A96-8530-C8D5-ED1C2883F8C7}"/>
                </a:ext>
              </a:extLst>
            </p:cNvPr>
            <p:cNvPicPr>
              <a:picLocks noChangeAspect="1"/>
            </p:cNvPicPr>
            <p:nvPr/>
          </p:nvPicPr>
          <p:blipFill>
            <a:blip r:embed="rId4"/>
            <a:stretch>
              <a:fillRect/>
            </a:stretch>
          </p:blipFill>
          <p:spPr>
            <a:xfrm>
              <a:off x="767062" y="2969775"/>
              <a:ext cx="7605724" cy="1378149"/>
            </a:xfrm>
            <a:prstGeom prst="rect">
              <a:avLst/>
            </a:prstGeom>
          </p:spPr>
        </p:pic>
        <p:sp>
          <p:nvSpPr>
            <p:cNvPr id="13" name="Rectangle 12">
              <a:extLst>
                <a:ext uri="{FF2B5EF4-FFF2-40B4-BE49-F238E27FC236}">
                  <a16:creationId xmlns:a16="http://schemas.microsoft.com/office/drawing/2014/main" id="{A8470E08-4A9D-8546-9509-15171E2A7D23}"/>
                </a:ext>
              </a:extLst>
            </p:cNvPr>
            <p:cNvSpPr/>
            <p:nvPr/>
          </p:nvSpPr>
          <p:spPr>
            <a:xfrm>
              <a:off x="3802455" y="3313568"/>
              <a:ext cx="669957" cy="706171"/>
            </a:xfrm>
            <a:prstGeom prst="rect">
              <a:avLst/>
            </a:prstGeom>
            <a:solidFill>
              <a:srgbClr val="E21B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3E1E1DB-15F9-ECCE-86A6-31926907D411}"/>
                </a:ext>
              </a:extLst>
            </p:cNvPr>
            <p:cNvSpPr/>
            <p:nvPr/>
          </p:nvSpPr>
          <p:spPr>
            <a:xfrm>
              <a:off x="7477626" y="3313568"/>
              <a:ext cx="669957" cy="706171"/>
            </a:xfrm>
            <a:prstGeom prst="rect">
              <a:avLst/>
            </a:prstGeom>
            <a:solidFill>
              <a:srgbClr val="136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val 1">
            <a:extLst>
              <a:ext uri="{FF2B5EF4-FFF2-40B4-BE49-F238E27FC236}">
                <a16:creationId xmlns:a16="http://schemas.microsoft.com/office/drawing/2014/main" id="{F6F730C5-6C63-0D5E-1906-9BF9EDC3A7FA}"/>
              </a:ext>
            </a:extLst>
          </p:cNvPr>
          <p:cNvSpPr/>
          <p:nvPr/>
        </p:nvSpPr>
        <p:spPr>
          <a:xfrm>
            <a:off x="743736" y="2815585"/>
            <a:ext cx="3826188" cy="1686527"/>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12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6</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Roles &amp; Responsibilities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10" name="TextBox 9">
            <a:extLst>
              <a:ext uri="{FF2B5EF4-FFF2-40B4-BE49-F238E27FC236}">
                <a16:creationId xmlns:a16="http://schemas.microsoft.com/office/drawing/2014/main" id="{60132FCF-F27B-9A3B-10BF-10BA5E24C68C}"/>
              </a:ext>
            </a:extLst>
          </p:cNvPr>
          <p:cNvSpPr txBox="1"/>
          <p:nvPr/>
        </p:nvSpPr>
        <p:spPr>
          <a:xfrm>
            <a:off x="685035" y="4255242"/>
            <a:ext cx="7769778" cy="1815882"/>
          </a:xfrm>
          <a:prstGeom prst="rect">
            <a:avLst/>
          </a:prstGeom>
          <a:noFill/>
          <a:ln>
            <a:solidFill>
              <a:srgbClr val="093C71"/>
            </a:solidFill>
          </a:ln>
        </p:spPr>
        <p:txBody>
          <a:bodyPr wrap="square" rtlCol="0">
            <a:spAutoFit/>
          </a:bodyPr>
          <a:lstStyle/>
          <a:p>
            <a:r>
              <a:rPr lang="en-US" sz="1600" b="0" i="0" u="none" strike="noStrike" baseline="0" dirty="0"/>
              <a:t>The 504 team is</a:t>
            </a:r>
            <a:r>
              <a:rPr lang="en-US" sz="1600" b="0" i="0" u="none" strike="noStrike" dirty="0"/>
              <a:t> responsible to gather and analyze data about the student’s condition to answer three questions:</a:t>
            </a:r>
          </a:p>
          <a:p>
            <a:endParaRPr lang="en-US" sz="1600" baseline="0" dirty="0"/>
          </a:p>
          <a:p>
            <a:pPr marL="342900" indent="-342900">
              <a:buAutoNum type="arabicPeriod"/>
            </a:pPr>
            <a:r>
              <a:rPr lang="en-US" sz="1600" dirty="0"/>
              <a:t>Does the student have a physical or mental impairment?</a:t>
            </a:r>
          </a:p>
          <a:p>
            <a:pPr marL="342900" indent="-342900">
              <a:buAutoNum type="arabicPeriod"/>
            </a:pPr>
            <a:r>
              <a:rPr lang="en-US" sz="1600" dirty="0"/>
              <a:t>If so, does the impairment substantially limit one or more major life activity?</a:t>
            </a:r>
          </a:p>
          <a:p>
            <a:pPr marL="342900" indent="-342900">
              <a:buAutoNum type="arabicPeriod"/>
            </a:pPr>
            <a:r>
              <a:rPr lang="en-US" sz="1600" dirty="0"/>
              <a:t>If so, are there accommodations, aids, and/or services that the student needs in order to access an benefit from their education?</a:t>
            </a:r>
          </a:p>
        </p:txBody>
      </p:sp>
      <p:pic>
        <p:nvPicPr>
          <p:cNvPr id="7" name="Picture 6">
            <a:extLst>
              <a:ext uri="{FF2B5EF4-FFF2-40B4-BE49-F238E27FC236}">
                <a16:creationId xmlns:a16="http://schemas.microsoft.com/office/drawing/2014/main" id="{7A306940-B120-C538-8F56-B76817CD60BF}"/>
              </a:ext>
            </a:extLst>
          </p:cNvPr>
          <p:cNvPicPr>
            <a:picLocks noChangeAspect="1"/>
          </p:cNvPicPr>
          <p:nvPr/>
        </p:nvPicPr>
        <p:blipFill>
          <a:blip r:embed="rId3"/>
          <a:stretch>
            <a:fillRect/>
          </a:stretch>
        </p:blipFill>
        <p:spPr>
          <a:xfrm>
            <a:off x="1626288" y="957131"/>
            <a:ext cx="5887272" cy="1228896"/>
          </a:xfrm>
          <a:prstGeom prst="rect">
            <a:avLst/>
          </a:prstGeom>
        </p:spPr>
      </p:pic>
      <p:grpSp>
        <p:nvGrpSpPr>
          <p:cNvPr id="11" name="Group 10">
            <a:extLst>
              <a:ext uri="{FF2B5EF4-FFF2-40B4-BE49-F238E27FC236}">
                <a16:creationId xmlns:a16="http://schemas.microsoft.com/office/drawing/2014/main" id="{2548F8C7-5363-5B58-1760-0280A77D3009}"/>
              </a:ext>
            </a:extLst>
          </p:cNvPr>
          <p:cNvGrpSpPr/>
          <p:nvPr/>
        </p:nvGrpSpPr>
        <p:grpSpPr>
          <a:xfrm>
            <a:off x="767062" y="2533300"/>
            <a:ext cx="7605724" cy="1378149"/>
            <a:chOff x="767062" y="2969775"/>
            <a:chExt cx="7605724" cy="1378149"/>
          </a:xfrm>
        </p:grpSpPr>
        <p:pic>
          <p:nvPicPr>
            <p:cNvPr id="12" name="Picture 11">
              <a:extLst>
                <a:ext uri="{FF2B5EF4-FFF2-40B4-BE49-F238E27FC236}">
                  <a16:creationId xmlns:a16="http://schemas.microsoft.com/office/drawing/2014/main" id="{7CD220B4-9B29-2BF6-30D5-EE4B0B24A577}"/>
                </a:ext>
              </a:extLst>
            </p:cNvPr>
            <p:cNvPicPr>
              <a:picLocks noChangeAspect="1"/>
            </p:cNvPicPr>
            <p:nvPr/>
          </p:nvPicPr>
          <p:blipFill>
            <a:blip r:embed="rId4"/>
            <a:stretch>
              <a:fillRect/>
            </a:stretch>
          </p:blipFill>
          <p:spPr>
            <a:xfrm>
              <a:off x="767062" y="2969775"/>
              <a:ext cx="7605724" cy="1378149"/>
            </a:xfrm>
            <a:prstGeom prst="rect">
              <a:avLst/>
            </a:prstGeom>
          </p:spPr>
        </p:pic>
        <p:sp>
          <p:nvSpPr>
            <p:cNvPr id="13" name="Rectangle 12">
              <a:extLst>
                <a:ext uri="{FF2B5EF4-FFF2-40B4-BE49-F238E27FC236}">
                  <a16:creationId xmlns:a16="http://schemas.microsoft.com/office/drawing/2014/main" id="{65F92A03-B1D8-D1F8-CB9D-164B298BEE25}"/>
                </a:ext>
              </a:extLst>
            </p:cNvPr>
            <p:cNvSpPr/>
            <p:nvPr/>
          </p:nvSpPr>
          <p:spPr>
            <a:xfrm>
              <a:off x="3802455" y="3313568"/>
              <a:ext cx="669957" cy="706171"/>
            </a:xfrm>
            <a:prstGeom prst="rect">
              <a:avLst/>
            </a:prstGeom>
            <a:solidFill>
              <a:srgbClr val="E21B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EAD045-AD3B-E881-ECC5-1491E727741C}"/>
                </a:ext>
              </a:extLst>
            </p:cNvPr>
            <p:cNvSpPr/>
            <p:nvPr/>
          </p:nvSpPr>
          <p:spPr>
            <a:xfrm>
              <a:off x="7477626" y="3313568"/>
              <a:ext cx="669957" cy="706171"/>
            </a:xfrm>
            <a:prstGeom prst="rect">
              <a:avLst/>
            </a:prstGeom>
            <a:solidFill>
              <a:srgbClr val="136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51F30D47-D5B9-3C18-002E-DF2F31F01176}"/>
              </a:ext>
            </a:extLst>
          </p:cNvPr>
          <p:cNvSpPr/>
          <p:nvPr/>
        </p:nvSpPr>
        <p:spPr>
          <a:xfrm>
            <a:off x="4137433" y="2386914"/>
            <a:ext cx="4626321" cy="1686527"/>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944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7</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Medical Diagnosis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8" name="Picture 7">
            <a:extLst>
              <a:ext uri="{FF2B5EF4-FFF2-40B4-BE49-F238E27FC236}">
                <a16:creationId xmlns:a16="http://schemas.microsoft.com/office/drawing/2014/main" id="{512B839E-78BD-77F8-56CF-51E627EFF3AE}"/>
              </a:ext>
            </a:extLst>
          </p:cNvPr>
          <p:cNvPicPr>
            <a:picLocks noChangeAspect="1"/>
          </p:cNvPicPr>
          <p:nvPr/>
        </p:nvPicPr>
        <p:blipFill rotWithShape="1">
          <a:blip r:embed="rId3"/>
          <a:srcRect t="73485"/>
          <a:stretch/>
        </p:blipFill>
        <p:spPr>
          <a:xfrm>
            <a:off x="519584" y="2222620"/>
            <a:ext cx="8104832" cy="1430448"/>
          </a:xfrm>
          <a:prstGeom prst="rect">
            <a:avLst/>
          </a:prstGeom>
        </p:spPr>
      </p:pic>
      <p:sp>
        <p:nvSpPr>
          <p:cNvPr id="2" name="Oval 1">
            <a:extLst>
              <a:ext uri="{FF2B5EF4-FFF2-40B4-BE49-F238E27FC236}">
                <a16:creationId xmlns:a16="http://schemas.microsoft.com/office/drawing/2014/main" id="{95758D47-3905-3B9E-B66A-D33E4BA0DA74}"/>
              </a:ext>
            </a:extLst>
          </p:cNvPr>
          <p:cNvSpPr/>
          <p:nvPr/>
        </p:nvSpPr>
        <p:spPr>
          <a:xfrm>
            <a:off x="284085" y="2727201"/>
            <a:ext cx="4390931" cy="1119876"/>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1F4D59C-8C0A-0A4F-0C4B-355492A3509C}"/>
              </a:ext>
            </a:extLst>
          </p:cNvPr>
          <p:cNvPicPr>
            <a:picLocks noChangeAspect="1"/>
          </p:cNvPicPr>
          <p:nvPr/>
        </p:nvPicPr>
        <p:blipFill>
          <a:blip r:embed="rId4"/>
          <a:stretch>
            <a:fillRect/>
          </a:stretch>
        </p:blipFill>
        <p:spPr>
          <a:xfrm>
            <a:off x="1350327" y="4174231"/>
            <a:ext cx="6649378" cy="1781424"/>
          </a:xfrm>
          <a:prstGeom prst="rect">
            <a:avLst/>
          </a:prstGeom>
          <a:ln w="22225" cap="sq">
            <a:solidFill>
              <a:srgbClr val="093C71"/>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559F776E-10C8-1E2B-968F-3369BFA49134}"/>
              </a:ext>
            </a:extLst>
          </p:cNvPr>
          <p:cNvPicPr>
            <a:picLocks noChangeAspect="1"/>
          </p:cNvPicPr>
          <p:nvPr/>
        </p:nvPicPr>
        <p:blipFill>
          <a:blip r:embed="rId5"/>
          <a:stretch>
            <a:fillRect/>
          </a:stretch>
        </p:blipFill>
        <p:spPr>
          <a:xfrm>
            <a:off x="1736143" y="902345"/>
            <a:ext cx="5877745" cy="1200318"/>
          </a:xfrm>
          <a:prstGeom prst="rect">
            <a:avLst/>
          </a:prstGeom>
        </p:spPr>
      </p:pic>
      <p:pic>
        <p:nvPicPr>
          <p:cNvPr id="9" name="Picture 8">
            <a:extLst>
              <a:ext uri="{FF2B5EF4-FFF2-40B4-BE49-F238E27FC236}">
                <a16:creationId xmlns:a16="http://schemas.microsoft.com/office/drawing/2014/main" id="{E4FBA71C-7715-490A-ABE8-62DA2531326D}"/>
              </a:ext>
            </a:extLst>
          </p:cNvPr>
          <p:cNvPicPr>
            <a:picLocks noChangeAspect="1"/>
          </p:cNvPicPr>
          <p:nvPr/>
        </p:nvPicPr>
        <p:blipFill rotWithShape="1">
          <a:blip r:embed="rId6"/>
          <a:srcRect l="29755" t="36475" b="32625"/>
          <a:stretch/>
        </p:blipFill>
        <p:spPr>
          <a:xfrm>
            <a:off x="1149495" y="3053081"/>
            <a:ext cx="2132185" cy="375919"/>
          </a:xfrm>
          <a:prstGeom prst="rect">
            <a:avLst/>
          </a:prstGeom>
        </p:spPr>
      </p:pic>
    </p:spTree>
    <p:extLst>
      <p:ext uri="{BB962C8B-B14F-4D97-AF65-F5344CB8AC3E}">
        <p14:creationId xmlns:p14="http://schemas.microsoft.com/office/powerpoint/2010/main" val="232139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8</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Medical Diagnosis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7" name="Picture 6">
            <a:extLst>
              <a:ext uri="{FF2B5EF4-FFF2-40B4-BE49-F238E27FC236}">
                <a16:creationId xmlns:a16="http://schemas.microsoft.com/office/drawing/2014/main" id="{559F776E-10C8-1E2B-968F-3369BFA49134}"/>
              </a:ext>
            </a:extLst>
          </p:cNvPr>
          <p:cNvPicPr>
            <a:picLocks noChangeAspect="1"/>
          </p:cNvPicPr>
          <p:nvPr/>
        </p:nvPicPr>
        <p:blipFill>
          <a:blip r:embed="rId3"/>
          <a:stretch>
            <a:fillRect/>
          </a:stretch>
        </p:blipFill>
        <p:spPr>
          <a:xfrm>
            <a:off x="289635" y="979837"/>
            <a:ext cx="5877745" cy="1200318"/>
          </a:xfrm>
          <a:prstGeom prst="rect">
            <a:avLst/>
          </a:prstGeom>
        </p:spPr>
      </p:pic>
      <p:pic>
        <p:nvPicPr>
          <p:cNvPr id="6" name="Picture 5" descr="Home - Nick Vujicic">
            <a:extLst>
              <a:ext uri="{FF2B5EF4-FFF2-40B4-BE49-F238E27FC236}">
                <a16:creationId xmlns:a16="http://schemas.microsoft.com/office/drawing/2014/main" id="{4F93CFB5-AC90-4A88-102F-F9BDA4B6A97C}"/>
              </a:ext>
            </a:extLst>
          </p:cNvPr>
          <p:cNvPicPr>
            <a:picLocks noChangeAspect="1"/>
          </p:cNvPicPr>
          <p:nvPr/>
        </p:nvPicPr>
        <p:blipFill>
          <a:blip r:embed="rId4"/>
          <a:stretch>
            <a:fillRect/>
          </a:stretch>
        </p:blipFill>
        <p:spPr>
          <a:xfrm>
            <a:off x="5580950" y="1543804"/>
            <a:ext cx="2839846" cy="4334359"/>
          </a:xfrm>
          <a:prstGeom prst="rect">
            <a:avLst/>
          </a:prstGeom>
          <a:ln>
            <a:noFill/>
          </a:ln>
          <a:effectLst>
            <a:outerShdw blurRad="190500" algn="tl" rotWithShape="0">
              <a:srgbClr val="000000">
                <a:alpha val="70000"/>
              </a:srgbClr>
            </a:outerShdw>
          </a:effectLst>
        </p:spPr>
      </p:pic>
      <p:grpSp>
        <p:nvGrpSpPr>
          <p:cNvPr id="10" name="Group 9">
            <a:extLst>
              <a:ext uri="{FF2B5EF4-FFF2-40B4-BE49-F238E27FC236}">
                <a16:creationId xmlns:a16="http://schemas.microsoft.com/office/drawing/2014/main" id="{83920081-B9CA-B460-0A6A-8EEE81F1C5C2}"/>
              </a:ext>
            </a:extLst>
          </p:cNvPr>
          <p:cNvGrpSpPr/>
          <p:nvPr/>
        </p:nvGrpSpPr>
        <p:grpSpPr>
          <a:xfrm>
            <a:off x="723204" y="3295472"/>
            <a:ext cx="4390931" cy="1119876"/>
            <a:chOff x="723204" y="3295472"/>
            <a:chExt cx="4390931" cy="1119876"/>
          </a:xfrm>
        </p:grpSpPr>
        <p:pic>
          <p:nvPicPr>
            <p:cNvPr id="8" name="Picture 7">
              <a:extLst>
                <a:ext uri="{FF2B5EF4-FFF2-40B4-BE49-F238E27FC236}">
                  <a16:creationId xmlns:a16="http://schemas.microsoft.com/office/drawing/2014/main" id="{512B839E-78BD-77F8-56CF-51E627EFF3AE}"/>
                </a:ext>
              </a:extLst>
            </p:cNvPr>
            <p:cNvPicPr>
              <a:picLocks noChangeAspect="1"/>
            </p:cNvPicPr>
            <p:nvPr/>
          </p:nvPicPr>
          <p:blipFill rotWithShape="1">
            <a:blip r:embed="rId5"/>
            <a:srcRect t="85577" r="48592" b="-240"/>
            <a:stretch/>
          </p:blipFill>
          <p:spPr>
            <a:xfrm>
              <a:off x="945787" y="3462485"/>
              <a:ext cx="4166525" cy="791077"/>
            </a:xfrm>
            <a:prstGeom prst="rect">
              <a:avLst/>
            </a:prstGeom>
          </p:spPr>
        </p:pic>
        <p:sp>
          <p:nvSpPr>
            <p:cNvPr id="2" name="Oval 1">
              <a:extLst>
                <a:ext uri="{FF2B5EF4-FFF2-40B4-BE49-F238E27FC236}">
                  <a16:creationId xmlns:a16="http://schemas.microsoft.com/office/drawing/2014/main" id="{95758D47-3905-3B9E-B66A-D33E4BA0DA74}"/>
                </a:ext>
              </a:extLst>
            </p:cNvPr>
            <p:cNvSpPr/>
            <p:nvPr/>
          </p:nvSpPr>
          <p:spPr>
            <a:xfrm>
              <a:off x="723204" y="3295472"/>
              <a:ext cx="4390931" cy="1119876"/>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7F9EFB2-1ADA-DCB0-1B29-9F9C48DE2B34}"/>
                </a:ext>
              </a:extLst>
            </p:cNvPr>
            <p:cNvPicPr>
              <a:picLocks noChangeAspect="1"/>
            </p:cNvPicPr>
            <p:nvPr/>
          </p:nvPicPr>
          <p:blipFill rotWithShape="1">
            <a:blip r:embed="rId6"/>
            <a:srcRect l="29755" t="36475" b="32625"/>
            <a:stretch/>
          </p:blipFill>
          <p:spPr>
            <a:xfrm>
              <a:off x="1545735" y="3653239"/>
              <a:ext cx="2132185" cy="375919"/>
            </a:xfrm>
            <a:prstGeom prst="rect">
              <a:avLst/>
            </a:prstGeom>
          </p:spPr>
        </p:pic>
      </p:grpSp>
    </p:spTree>
    <p:extLst>
      <p:ext uri="{BB962C8B-B14F-4D97-AF65-F5344CB8AC3E}">
        <p14:creationId xmlns:p14="http://schemas.microsoft.com/office/powerpoint/2010/main" val="2342843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9</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Responsibility to Refer</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8" name="Picture 7">
            <a:extLst>
              <a:ext uri="{FF2B5EF4-FFF2-40B4-BE49-F238E27FC236}">
                <a16:creationId xmlns:a16="http://schemas.microsoft.com/office/drawing/2014/main" id="{F6569195-50C4-DC3D-F534-202663029F2E}"/>
              </a:ext>
            </a:extLst>
          </p:cNvPr>
          <p:cNvPicPr>
            <a:picLocks noChangeAspect="1"/>
          </p:cNvPicPr>
          <p:nvPr/>
        </p:nvPicPr>
        <p:blipFill rotWithShape="1">
          <a:blip r:embed="rId3"/>
          <a:srcRect t="73157"/>
          <a:stretch/>
        </p:blipFill>
        <p:spPr>
          <a:xfrm>
            <a:off x="620730" y="3015413"/>
            <a:ext cx="7898388" cy="1402677"/>
          </a:xfrm>
          <a:prstGeom prst="rect">
            <a:avLst/>
          </a:prstGeom>
        </p:spPr>
      </p:pic>
      <p:sp>
        <p:nvSpPr>
          <p:cNvPr id="2" name="Oval 1">
            <a:extLst>
              <a:ext uri="{FF2B5EF4-FFF2-40B4-BE49-F238E27FC236}">
                <a16:creationId xmlns:a16="http://schemas.microsoft.com/office/drawing/2014/main" id="{F6F730C5-6C63-0D5E-1906-9BF9EDC3A7FA}"/>
              </a:ext>
            </a:extLst>
          </p:cNvPr>
          <p:cNvSpPr/>
          <p:nvPr/>
        </p:nvSpPr>
        <p:spPr>
          <a:xfrm>
            <a:off x="4066232" y="2873487"/>
            <a:ext cx="4626321" cy="1686527"/>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0132FCF-F27B-9A3B-10BF-10BA5E24C68C}"/>
              </a:ext>
            </a:extLst>
          </p:cNvPr>
          <p:cNvSpPr txBox="1"/>
          <p:nvPr/>
        </p:nvSpPr>
        <p:spPr>
          <a:xfrm>
            <a:off x="685035" y="4883507"/>
            <a:ext cx="7769778" cy="830997"/>
          </a:xfrm>
          <a:prstGeom prst="rect">
            <a:avLst/>
          </a:prstGeom>
          <a:noFill/>
          <a:ln>
            <a:solidFill>
              <a:srgbClr val="093C71"/>
            </a:solidFill>
          </a:ln>
        </p:spPr>
        <p:txBody>
          <a:bodyPr wrap="square" rtlCol="0">
            <a:spAutoFit/>
          </a:bodyPr>
          <a:lstStyle/>
          <a:p>
            <a:r>
              <a:rPr lang="en-US" sz="1600" b="0" i="0" u="none" strike="noStrike" baseline="0" dirty="0"/>
              <a:t>Anyone, including a parent or guardian, can refer a student for evaluation. Schools have a special responsibility to make a Section 504 referral for every student they know or suspect has a disability and may need accommodations, aids, or services. </a:t>
            </a:r>
            <a:endParaRPr lang="en-US" sz="1600" dirty="0"/>
          </a:p>
        </p:txBody>
      </p:sp>
      <p:pic>
        <p:nvPicPr>
          <p:cNvPr id="7" name="Picture 6">
            <a:extLst>
              <a:ext uri="{FF2B5EF4-FFF2-40B4-BE49-F238E27FC236}">
                <a16:creationId xmlns:a16="http://schemas.microsoft.com/office/drawing/2014/main" id="{60B05A6C-7368-81E7-98E0-70FC80E21460}"/>
              </a:ext>
            </a:extLst>
          </p:cNvPr>
          <p:cNvPicPr>
            <a:picLocks noChangeAspect="1"/>
          </p:cNvPicPr>
          <p:nvPr/>
        </p:nvPicPr>
        <p:blipFill>
          <a:blip r:embed="rId4"/>
          <a:stretch>
            <a:fillRect/>
          </a:stretch>
        </p:blipFill>
        <p:spPr>
          <a:xfrm>
            <a:off x="1278577" y="1067394"/>
            <a:ext cx="6582694" cy="1524213"/>
          </a:xfrm>
          <a:prstGeom prst="rect">
            <a:avLst/>
          </a:prstGeom>
        </p:spPr>
      </p:pic>
    </p:spTree>
    <p:extLst>
      <p:ext uri="{BB962C8B-B14F-4D97-AF65-F5344CB8AC3E}">
        <p14:creationId xmlns:p14="http://schemas.microsoft.com/office/powerpoint/2010/main" val="262641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theme/theme1.xml><?xml version="1.0" encoding="utf-8"?>
<a:theme xmlns:a="http://schemas.openxmlformats.org/drawingml/2006/main" name="1_Office Theme">
  <a:themeElements>
    <a:clrScheme name="Custom 156">
      <a:dk1>
        <a:sysClr val="windowText" lastClr="000000"/>
      </a:dk1>
      <a:lt1>
        <a:sysClr val="window" lastClr="FFFFFF"/>
      </a:lt1>
      <a:dk2>
        <a:srgbClr val="44546A"/>
      </a:dk2>
      <a:lt2>
        <a:srgbClr val="E7E6E6"/>
      </a:lt2>
      <a:accent1>
        <a:srgbClr val="093C71"/>
      </a:accent1>
      <a:accent2>
        <a:srgbClr val="FF6B00"/>
      </a:accent2>
      <a:accent3>
        <a:srgbClr val="F5A71D"/>
      </a:accent3>
      <a:accent4>
        <a:srgbClr val="F7ACB6"/>
      </a:accent4>
      <a:accent5>
        <a:srgbClr val="D9222E"/>
      </a:accent5>
      <a:accent6>
        <a:srgbClr val="5AB4E5"/>
      </a:accent6>
      <a:hlink>
        <a:srgbClr val="093C71"/>
      </a:hlink>
      <a:folHlink>
        <a:srgbClr val="093C71"/>
      </a:folHlink>
    </a:clrScheme>
    <a:fontScheme name="Custom 165">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78725693_High school presentation_RVA_v3" id="{F101834F-CE24-405F-9F2B-6B7CAA70B240}" vid="{6E88EA60-45E6-46EF-8EEB-9A9068D4FDB7}"/>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2806</TotalTime>
  <Words>830</Words>
  <Application>Microsoft Office PowerPoint</Application>
  <PresentationFormat>On-screen Show (4:3)</PresentationFormat>
  <Paragraphs>83</Paragraphs>
  <Slides>21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Arial Black</vt:lpstr>
      <vt:lpstr>Calibri</vt:lpstr>
      <vt:lpstr>Myriad Pro</vt:lpstr>
      <vt:lpstr>Neutra Text TF Alt</vt:lpstr>
      <vt:lpstr>Times New Roman</vt:lpstr>
      <vt:lpstr>Wingdings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504 Plans Beyond the Basics in EPS</dc:title>
  <dc:creator>Peters, David S.</dc:creator>
  <cp:lastModifiedBy>Peters, David S.</cp:lastModifiedBy>
  <cp:revision>17</cp:revision>
  <dcterms:created xsi:type="dcterms:W3CDTF">2023-04-18T16:40:28Z</dcterms:created>
  <dcterms:modified xsi:type="dcterms:W3CDTF">2024-11-04T18:58:44Z</dcterms:modified>
</cp:coreProperties>
</file>